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306" r:id="rId2"/>
    <p:sldId id="259" r:id="rId3"/>
    <p:sldId id="260" r:id="rId4"/>
    <p:sldId id="261" r:id="rId5"/>
    <p:sldId id="262" r:id="rId6"/>
    <p:sldId id="263" r:id="rId7"/>
    <p:sldId id="264" r:id="rId8"/>
    <p:sldId id="268" r:id="rId9"/>
    <p:sldId id="269" r:id="rId10"/>
    <p:sldId id="271" r:id="rId11"/>
    <p:sldId id="273" r:id="rId12"/>
    <p:sldId id="274" r:id="rId13"/>
    <p:sldId id="275" r:id="rId14"/>
    <p:sldId id="276" r:id="rId15"/>
    <p:sldId id="277" r:id="rId16"/>
    <p:sldId id="278" r:id="rId17"/>
    <p:sldId id="279" r:id="rId18"/>
    <p:sldId id="280" r:id="rId19"/>
    <p:sldId id="284" r:id="rId20"/>
    <p:sldId id="285" r:id="rId21"/>
    <p:sldId id="288" r:id="rId22"/>
    <p:sldId id="291" r:id="rId23"/>
    <p:sldId id="296" r:id="rId24"/>
    <p:sldId id="297" r:id="rId25"/>
    <p:sldId id="292" r:id="rId26"/>
    <p:sldId id="293" r:id="rId27"/>
    <p:sldId id="294" r:id="rId28"/>
    <p:sldId id="295" r:id="rId29"/>
    <p:sldId id="298" r:id="rId30"/>
    <p:sldId id="299" r:id="rId31"/>
    <p:sldId id="300" r:id="rId32"/>
    <p:sldId id="302" r:id="rId33"/>
    <p:sldId id="303" r:id="rId34"/>
    <p:sldId id="304" r:id="rId35"/>
    <p:sldId id="305" r:id="rId3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3CECE"/>
          </a:solidFill>
        </a:fill>
      </a:tcStyle>
    </a:wholeTbl>
    <a:band2H>
      <a:tcTxStyle/>
      <a:tcStyle>
        <a:tcBdr/>
        <a:fill>
          <a:solidFill>
            <a:srgbClr val="F1E8E8"/>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04338398"/>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Sin dal 1870 Jules Verne nel suo famoso romanzo "Ventimila leghe sotto i mari" ha descritto come i detriti galleggianti si accumulino nelle spirali oceaniche nel capitolo sul Mar dei Sargassi. Recentemente l’esistenza di zone di accumulo di plastica in vortici oceanici ha guadagnato l’attenzione di tutto il mondo (Moore et al., 2001). Negli oceani esistono isole di rifiuti marini galleggianti che si sono accumulati nei cinque gyre oceanici subtropicali. Il "Great Pacific Garbage Patch" é un accumulo di rifiuti marini che si trova nel Pacifico settentrionale, approssimativamente fra il 135◦ e il 155◦ meridiano Ovest e fra il 35◦ e il 42◦ parallelo Nord (Dautel, 2009). La sua estensione varia 12 da 700.000 km2 fino a più di 10 milioni di km2 . Il centro di tale vortice è una regione relativamente stazionaria dell’Oceano Pacifico, che permette ai rifiuti galleggianti di aggregarsi fra di loro formando un enorme accumulo di spazzatura presente negli strati superficiali dell’oceano (Moore et al., 2001).  ESEMPI : TRA PENISOLA IBERICA E STATI UNITI.</a:t>
            </a:r>
          </a:p>
        </p:txBody>
      </p:sp>
    </p:spTree>
    <p:extLst>
      <p:ext uri="{BB962C8B-B14F-4D97-AF65-F5344CB8AC3E}">
        <p14:creationId xmlns:p14="http://schemas.microsoft.com/office/powerpoint/2010/main" val="176819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defRPr b="1">
                <a:latin typeface="Calibri"/>
                <a:ea typeface="Calibri"/>
                <a:cs typeface="Calibri"/>
                <a:sym typeface="Calibri"/>
              </a:defRPr>
            </a:pPr>
            <a:r>
              <a:t>si stima che la produzione globale sia già aumentata di venti volte rispetto al 1964, raggiungendo un totale di 311 milioni di tonnellate metriche annue nel 2014. nel 2015 le tonnellate sono 322 milioni!</a:t>
            </a:r>
          </a:p>
          <a:p>
            <a:pPr>
              <a:defRPr b="1">
                <a:latin typeface="Calibri"/>
                <a:ea typeface="Calibri"/>
                <a:cs typeface="Calibri"/>
                <a:sym typeface="Calibri"/>
              </a:defRPr>
            </a:pPr>
            <a:r>
              <a:t>Nel 2016 le tonnellate sono 398 milioni </a:t>
            </a:r>
          </a:p>
          <a:p>
            <a:r>
              <a:t>con un'accelerazione che non ha eguali tra gli altri materiali, a parte acciaio e cemento. Con la differenza che questi ultimi sono utilizzati nell'industria edile, mentre nel caso delle plastiche il mercato più ampio è quello del packaging:</a:t>
            </a:r>
          </a:p>
        </p:txBody>
      </p:sp>
    </p:spTree>
    <p:extLst>
      <p:ext uri="{BB962C8B-B14F-4D97-AF65-F5344CB8AC3E}">
        <p14:creationId xmlns:p14="http://schemas.microsoft.com/office/powerpoint/2010/main" val="4263885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CONSIDERIAMO CHE MOLTI DI QUESTI OGGETTI VENGONO USATI O POCHE MINUTI (VEDI SIGARETTE, BICCHERE), POCHE ORE (VEDI PALLONCINO, PANNOLINO, BOTTIGLIETTA DELL’ACQUA) O MESI (LA LENZA CHE PERò POI RIMANE NEL MARE PER 600 ANNI!)</a:t>
            </a:r>
          </a:p>
        </p:txBody>
      </p:sp>
    </p:spTree>
    <p:extLst>
      <p:ext uri="{BB962C8B-B14F-4D97-AF65-F5344CB8AC3E}">
        <p14:creationId xmlns:p14="http://schemas.microsoft.com/office/powerpoint/2010/main" val="263571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Mass balance della plastica nell’ambiente marino. le grandi frecce in alto indicano in flussi in entrata e in uscita (da vedere, questo relativo all’eventuale biodegradazione) della plastica. I box indicano i reservoirs (serbatoi) di plastica. Le frecce nere indicano i flussi di plastica tra un revervoirs e l’altro. La frammentazione della plastica (per effetti biochimico fisici) può avvenire in ciascun reversois, ma soprattutto in superficie per effetto della luce solare</a:t>
            </a:r>
          </a:p>
        </p:txBody>
      </p:sp>
    </p:spTree>
    <p:extLst>
      <p:ext uri="{BB962C8B-B14F-4D97-AF65-F5344CB8AC3E}">
        <p14:creationId xmlns:p14="http://schemas.microsoft.com/office/powerpoint/2010/main" val="2802437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plastoca</a:t>
            </a:r>
          </a:p>
        </p:txBody>
      </p:sp>
    </p:spTree>
    <p:extLst>
      <p:ext uri="{BB962C8B-B14F-4D97-AF65-F5344CB8AC3E}">
        <p14:creationId xmlns:p14="http://schemas.microsoft.com/office/powerpoint/2010/main" val="160815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Globicefalo è lungo 7 metri</a:t>
            </a:r>
          </a:p>
        </p:txBody>
      </p:sp>
    </p:spTree>
    <p:extLst>
      <p:ext uri="{BB962C8B-B14F-4D97-AF65-F5344CB8AC3E}">
        <p14:creationId xmlns:p14="http://schemas.microsoft.com/office/powerpoint/2010/main" val="3817334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pic>
        <p:nvPicPr>
          <p:cNvPr id="12" name="Picture 2" descr="Picture 2"/>
          <p:cNvPicPr>
            <a:picLocks noChangeAspect="1"/>
          </p:cNvPicPr>
          <p:nvPr/>
        </p:nvPicPr>
        <p:blipFill>
          <a:blip r:embed="rId2">
            <a:extLst/>
          </a:blip>
          <a:stretch>
            <a:fillRect/>
          </a:stretch>
        </p:blipFill>
        <p:spPr>
          <a:xfrm>
            <a:off x="142875" y="85725"/>
            <a:ext cx="771525" cy="914400"/>
          </a:xfrm>
          <a:prstGeom prst="rect">
            <a:avLst/>
          </a:prstGeom>
          <a:ln w="12700">
            <a:miter lim="400000"/>
          </a:ln>
        </p:spPr>
      </p:pic>
      <p:sp>
        <p:nvSpPr>
          <p:cNvPr id="13" name="Titolo Testo"/>
          <p:cNvSpPr txBox="1">
            <a:spLocks noGrp="1"/>
          </p:cNvSpPr>
          <p:nvPr>
            <p:ph type="title"/>
          </p:nvPr>
        </p:nvSpPr>
        <p:spPr>
          <a:xfrm>
            <a:off x="685800" y="2130425"/>
            <a:ext cx="7772400" cy="1470025"/>
          </a:xfrm>
          <a:prstGeom prst="rect">
            <a:avLst/>
          </a:prstGeom>
        </p:spPr>
        <p:txBody>
          <a:bodyPr/>
          <a:lstStyle/>
          <a:p>
            <a:r>
              <a:t>Titolo Testo</a:t>
            </a:r>
          </a:p>
        </p:txBody>
      </p:sp>
      <p:sp>
        <p:nvSpPr>
          <p:cNvPr id="14" name="Corpo livello uno…"/>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2" name="Titolo Testo"/>
          <p:cNvSpPr txBox="1">
            <a:spLocks noGrp="1"/>
          </p:cNvSpPr>
          <p:nvPr>
            <p:ph type="title"/>
          </p:nvPr>
        </p:nvSpPr>
        <p:spPr>
          <a:prstGeom prst="rect">
            <a:avLst/>
          </a:prstGeom>
        </p:spPr>
        <p:txBody>
          <a:bodyPr/>
          <a:lstStyle/>
          <a:p>
            <a:r>
              <a:t>Titolo Testo</a:t>
            </a:r>
          </a:p>
        </p:txBody>
      </p:sp>
      <p:sp>
        <p:nvSpPr>
          <p:cNvPr id="2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Intestazione sezione">
    <p:spTree>
      <p:nvGrpSpPr>
        <p:cNvPr id="1" name=""/>
        <p:cNvGrpSpPr/>
        <p:nvPr/>
      </p:nvGrpSpPr>
      <p:grpSpPr>
        <a:xfrm>
          <a:off x="0" y="0"/>
          <a:ext cx="0" cy="0"/>
          <a:chOff x="0" y="0"/>
          <a:chExt cx="0" cy="0"/>
        </a:xfrm>
      </p:grpSpPr>
      <p:pic>
        <p:nvPicPr>
          <p:cNvPr id="31" name="Picture 2" descr="Picture 2"/>
          <p:cNvPicPr>
            <a:picLocks noChangeAspect="1"/>
          </p:cNvPicPr>
          <p:nvPr/>
        </p:nvPicPr>
        <p:blipFill>
          <a:blip r:embed="rId2">
            <a:extLst/>
          </a:blip>
          <a:stretch>
            <a:fillRect/>
          </a:stretch>
        </p:blipFill>
        <p:spPr>
          <a:xfrm>
            <a:off x="142875" y="85725"/>
            <a:ext cx="771525" cy="914400"/>
          </a:xfrm>
          <a:prstGeom prst="rect">
            <a:avLst/>
          </a:prstGeom>
          <a:ln w="12700">
            <a:miter lim="400000"/>
          </a:ln>
        </p:spPr>
      </p:pic>
      <p:sp>
        <p:nvSpPr>
          <p:cNvPr id="32" name="Titolo Testo"/>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Titolo Testo</a:t>
            </a:r>
          </a:p>
        </p:txBody>
      </p:sp>
      <p:sp>
        <p:nvSpPr>
          <p:cNvPr id="33" name="Corpo livello uno…"/>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lvl1pPr>
            <a:lvl2pPr marL="0" indent="457200">
              <a:spcBef>
                <a:spcPts val="400"/>
              </a:spcBef>
              <a:buSzTx/>
              <a:buFontTx/>
              <a:buNone/>
              <a:defRPr sz="2000"/>
            </a:lvl2pPr>
            <a:lvl3pPr marL="0" indent="914400">
              <a:spcBef>
                <a:spcPts val="400"/>
              </a:spcBef>
              <a:buSzTx/>
              <a:buFontTx/>
              <a:buNone/>
              <a:defRPr sz="2000"/>
            </a:lvl3pPr>
            <a:lvl4pPr marL="0" indent="1371600">
              <a:spcBef>
                <a:spcPts val="400"/>
              </a:spcBef>
              <a:buSzTx/>
              <a:buFontTx/>
              <a:buNone/>
              <a:defRPr sz="2000"/>
            </a:lvl4pPr>
            <a:lvl5pPr marL="0" indent="1828800">
              <a:spcBef>
                <a:spcPts val="400"/>
              </a:spcBef>
              <a:buSzTx/>
              <a:buFontTx/>
              <a:buNone/>
              <a:defRPr sz="2000"/>
            </a:lvl5pPr>
          </a:lstStyle>
          <a:p>
            <a:r>
              <a:t>Corpo livello uno</a:t>
            </a:r>
          </a:p>
          <a:p>
            <a:pPr lvl="1"/>
            <a:r>
              <a:t>Corpo livello due</a:t>
            </a:r>
          </a:p>
          <a:p>
            <a:pPr lvl="2"/>
            <a:r>
              <a:t>Corpo livello tre</a:t>
            </a:r>
          </a:p>
          <a:p>
            <a:pPr lvl="3"/>
            <a:r>
              <a:t>Corpo livello quattro</a:t>
            </a:r>
          </a:p>
          <a:p>
            <a:pPr lvl="4"/>
            <a:r>
              <a:t>Corpo livello cinque</a:t>
            </a:r>
          </a:p>
        </p:txBody>
      </p:sp>
      <p:sp>
        <p:nvSpPr>
          <p:cNvPr id="3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ue contenuti">
    <p:spTree>
      <p:nvGrpSpPr>
        <p:cNvPr id="1" name=""/>
        <p:cNvGrpSpPr/>
        <p:nvPr/>
      </p:nvGrpSpPr>
      <p:grpSpPr>
        <a:xfrm>
          <a:off x="0" y="0"/>
          <a:ext cx="0" cy="0"/>
          <a:chOff x="0" y="0"/>
          <a:chExt cx="0" cy="0"/>
        </a:xfrm>
      </p:grpSpPr>
      <p:sp>
        <p:nvSpPr>
          <p:cNvPr id="41" name="Titolo Testo"/>
          <p:cNvSpPr txBox="1">
            <a:spLocks noGrp="1"/>
          </p:cNvSpPr>
          <p:nvPr>
            <p:ph type="title"/>
          </p:nvPr>
        </p:nvSpPr>
        <p:spPr>
          <a:prstGeom prst="rect">
            <a:avLst/>
          </a:prstGeom>
        </p:spPr>
        <p:txBody>
          <a:bodyPr/>
          <a:lstStyle/>
          <a:p>
            <a:r>
              <a:t>Titolo Testo</a:t>
            </a:r>
          </a:p>
        </p:txBody>
      </p:sp>
      <p:sp>
        <p:nvSpPr>
          <p:cNvPr id="42" name="Corpo livello uno…"/>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fronto">
    <p:spTree>
      <p:nvGrpSpPr>
        <p:cNvPr id="1" name=""/>
        <p:cNvGrpSpPr/>
        <p:nvPr/>
      </p:nvGrpSpPr>
      <p:grpSpPr>
        <a:xfrm>
          <a:off x="0" y="0"/>
          <a:ext cx="0" cy="0"/>
          <a:chOff x="0" y="0"/>
          <a:chExt cx="0" cy="0"/>
        </a:xfrm>
      </p:grpSpPr>
      <p:sp>
        <p:nvSpPr>
          <p:cNvPr id="50" name="Titolo Testo"/>
          <p:cNvSpPr txBox="1">
            <a:spLocks noGrp="1"/>
          </p:cNvSpPr>
          <p:nvPr>
            <p:ph type="title"/>
          </p:nvPr>
        </p:nvSpPr>
        <p:spPr>
          <a:prstGeom prst="rect">
            <a:avLst/>
          </a:prstGeom>
        </p:spPr>
        <p:txBody>
          <a:bodyPr/>
          <a:lstStyle/>
          <a:p>
            <a:r>
              <a:t>Titolo Testo</a:t>
            </a:r>
          </a:p>
        </p:txBody>
      </p:sp>
      <p:sp>
        <p:nvSpPr>
          <p:cNvPr id="51" name="Corpo livello uno…"/>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52" name="Segnaposto testo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olo titolo">
    <p:spTree>
      <p:nvGrpSpPr>
        <p:cNvPr id="1" name=""/>
        <p:cNvGrpSpPr/>
        <p:nvPr/>
      </p:nvGrpSpPr>
      <p:grpSpPr>
        <a:xfrm>
          <a:off x="0" y="0"/>
          <a:ext cx="0" cy="0"/>
          <a:chOff x="0" y="0"/>
          <a:chExt cx="0" cy="0"/>
        </a:xfrm>
      </p:grpSpPr>
      <p:sp>
        <p:nvSpPr>
          <p:cNvPr id="60" name="Titolo Testo"/>
          <p:cNvSpPr txBox="1">
            <a:spLocks noGrp="1"/>
          </p:cNvSpPr>
          <p:nvPr>
            <p:ph type="title"/>
          </p:nvPr>
        </p:nvSpPr>
        <p:spPr>
          <a:prstGeom prst="rect">
            <a:avLst/>
          </a:prstGeom>
        </p:spPr>
        <p:txBody>
          <a:bodyPr/>
          <a:lstStyle/>
          <a:p>
            <a:r>
              <a:t>Titolo Testo</a:t>
            </a:r>
          </a:p>
        </p:txBody>
      </p:sp>
      <p:sp>
        <p:nvSpPr>
          <p:cNvPr id="6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Vuota">
    <p:spTree>
      <p:nvGrpSpPr>
        <p:cNvPr id="1" name=""/>
        <p:cNvGrpSpPr/>
        <p:nvPr/>
      </p:nvGrpSpPr>
      <p:grpSpPr>
        <a:xfrm>
          <a:off x="0" y="0"/>
          <a:ext cx="0" cy="0"/>
          <a:chOff x="0" y="0"/>
          <a:chExt cx="0" cy="0"/>
        </a:xfrm>
      </p:grpSpPr>
      <p:sp>
        <p:nvSpPr>
          <p:cNvPr id="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uto con didascalia">
    <p:spTree>
      <p:nvGrpSpPr>
        <p:cNvPr id="1" name=""/>
        <p:cNvGrpSpPr/>
        <p:nvPr/>
      </p:nvGrpSpPr>
      <p:grpSpPr>
        <a:xfrm>
          <a:off x="0" y="0"/>
          <a:ext cx="0" cy="0"/>
          <a:chOff x="0" y="0"/>
          <a:chExt cx="0" cy="0"/>
        </a:xfrm>
      </p:grpSpPr>
      <p:sp>
        <p:nvSpPr>
          <p:cNvPr id="75" name="Titolo Testo"/>
          <p:cNvSpPr txBox="1">
            <a:spLocks noGrp="1"/>
          </p:cNvSpPr>
          <p:nvPr>
            <p:ph type="title"/>
          </p:nvPr>
        </p:nvSpPr>
        <p:spPr>
          <a:xfrm>
            <a:off x="457200" y="273050"/>
            <a:ext cx="3008314" cy="1162050"/>
          </a:xfrm>
          <a:prstGeom prst="rect">
            <a:avLst/>
          </a:prstGeom>
        </p:spPr>
        <p:txBody>
          <a:bodyPr anchor="b"/>
          <a:lstStyle>
            <a:lvl1pPr algn="l">
              <a:defRPr sz="2000" b="1"/>
            </a:lvl1pPr>
          </a:lstStyle>
          <a:p>
            <a:r>
              <a:t>Titolo Testo</a:t>
            </a:r>
          </a:p>
        </p:txBody>
      </p:sp>
      <p:sp>
        <p:nvSpPr>
          <p:cNvPr id="76" name="Corpo livello uno…"/>
          <p:cNvSpPr txBox="1">
            <a:spLocks noGrp="1"/>
          </p:cNvSpPr>
          <p:nvPr>
            <p:ph type="body" idx="1"/>
          </p:nvPr>
        </p:nvSpPr>
        <p:spPr>
          <a:xfrm>
            <a:off x="3575050" y="273050"/>
            <a:ext cx="5111750"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7" name="Segnaposto testo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mmagine con didascalia">
    <p:spTree>
      <p:nvGrpSpPr>
        <p:cNvPr id="1" name=""/>
        <p:cNvGrpSpPr/>
        <p:nvPr/>
      </p:nvGrpSpPr>
      <p:grpSpPr>
        <a:xfrm>
          <a:off x="0" y="0"/>
          <a:ext cx="0" cy="0"/>
          <a:chOff x="0" y="0"/>
          <a:chExt cx="0" cy="0"/>
        </a:xfrm>
      </p:grpSpPr>
      <p:sp>
        <p:nvSpPr>
          <p:cNvPr id="85" name="Titolo Testo"/>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Titolo Testo</a:t>
            </a:r>
          </a:p>
        </p:txBody>
      </p:sp>
      <p:sp>
        <p:nvSpPr>
          <p:cNvPr id="86" name="Segnaposto immagine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7" name="Corpo livello uno…"/>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1">
            <a:extLst/>
          </a:blip>
          <a:stretch>
            <a:fillRect/>
          </a:stretch>
        </p:blipFill>
        <p:spPr>
          <a:xfrm>
            <a:off x="142875" y="85725"/>
            <a:ext cx="771525" cy="914400"/>
          </a:xfrm>
          <a:prstGeom prst="rect">
            <a:avLst/>
          </a:prstGeom>
          <a:ln w="12700">
            <a:miter lim="400000"/>
          </a:ln>
        </p:spPr>
      </p:pic>
      <p:sp>
        <p:nvSpPr>
          <p:cNvPr id="3" name="Titolo Testo"/>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Titolo Testo</a:t>
            </a:r>
          </a:p>
        </p:txBody>
      </p:sp>
      <p:sp>
        <p:nvSpPr>
          <p:cNvPr id="4" name="Corpo livello uno…"/>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5" name="Numero diapositiva"/>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ti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3.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4.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5.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6.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990"/>
            <a:ext cx="8229600" cy="1143001"/>
          </a:xfrm>
        </p:spPr>
        <p:txBody>
          <a:bodyPr>
            <a:normAutofit fontScale="90000"/>
          </a:bodyPr>
          <a:lstStyle/>
          <a:p>
            <a:r>
              <a:rPr lang="it-IT" dirty="0" smtClean="0"/>
              <a:t>UNI3</a:t>
            </a:r>
            <a:br>
              <a:rPr lang="it-IT" dirty="0" smtClean="0"/>
            </a:br>
            <a:r>
              <a:rPr lang="it-IT" dirty="0" smtClean="0"/>
              <a:t>2020</a:t>
            </a:r>
            <a:endParaRPr lang="it-IT" dirty="0"/>
          </a:p>
        </p:txBody>
      </p:sp>
      <p:sp>
        <p:nvSpPr>
          <p:cNvPr id="3" name="Segnaposto testo 2"/>
          <p:cNvSpPr>
            <a:spLocks noGrp="1"/>
          </p:cNvSpPr>
          <p:nvPr>
            <p:ph type="body" idx="1"/>
          </p:nvPr>
        </p:nvSpPr>
        <p:spPr>
          <a:xfrm>
            <a:off x="457200" y="2674961"/>
            <a:ext cx="8229600" cy="3451202"/>
          </a:xfrm>
        </p:spPr>
        <p:txBody>
          <a:bodyPr>
            <a:normAutofit fontScale="92500" lnSpcReduction="20000"/>
          </a:bodyPr>
          <a:lstStyle/>
          <a:p>
            <a:pPr marL="0" indent="0" algn="ctr">
              <a:buNone/>
            </a:pPr>
            <a:r>
              <a:rPr lang="it-IT" sz="4400" dirty="0" smtClean="0"/>
              <a:t>WATER GRABBING</a:t>
            </a:r>
          </a:p>
          <a:p>
            <a:pPr marL="0" indent="0" algn="ctr">
              <a:buNone/>
            </a:pPr>
            <a:r>
              <a:rPr lang="it-IT" dirty="0" smtClean="0"/>
              <a:t>L’ACCAPARRAMENTO DELL’ACQUASUL PIANETA:</a:t>
            </a:r>
          </a:p>
          <a:p>
            <a:pPr marL="0" indent="0" algn="ctr">
              <a:buNone/>
            </a:pPr>
            <a:r>
              <a:rPr lang="it-IT" dirty="0" smtClean="0"/>
              <a:t>UN PROBLEMA PLANETARIO</a:t>
            </a:r>
          </a:p>
          <a:p>
            <a:pPr marL="0" indent="0" algn="ctr">
              <a:buNone/>
            </a:pPr>
            <a:endParaRPr lang="it-IT" dirty="0"/>
          </a:p>
          <a:p>
            <a:pPr marL="0" indent="0" algn="r">
              <a:buNone/>
            </a:pPr>
            <a:r>
              <a:rPr lang="it-IT" sz="2000" dirty="0" smtClean="0"/>
              <a:t>MILENA BIONDO</a:t>
            </a:r>
          </a:p>
          <a:p>
            <a:pPr marL="0" indent="0" algn="r">
              <a:buNone/>
            </a:pPr>
            <a:r>
              <a:rPr lang="it-IT" sz="2000" dirty="0" smtClean="0"/>
              <a:t>RAFFAELE LAURIA</a:t>
            </a:r>
          </a:p>
          <a:p>
            <a:pPr marL="0" indent="0" algn="r">
              <a:buNone/>
            </a:pPr>
            <a:r>
              <a:rPr lang="it-IT" sz="2000" dirty="0" smtClean="0"/>
              <a:t>WWF CASERTA</a:t>
            </a:r>
            <a:endParaRPr lang="it-IT" sz="2000" dirty="0"/>
          </a:p>
        </p:txBody>
      </p:sp>
    </p:spTree>
    <p:extLst>
      <p:ext uri="{BB962C8B-B14F-4D97-AF65-F5344CB8AC3E}">
        <p14:creationId xmlns:p14="http://schemas.microsoft.com/office/powerpoint/2010/main" val="32383887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86A8"/>
        </a:solidFill>
        <a:effectLst/>
      </p:bgPr>
    </p:bg>
    <p:spTree>
      <p:nvGrpSpPr>
        <p:cNvPr id="1" name=""/>
        <p:cNvGrpSpPr/>
        <p:nvPr/>
      </p:nvGrpSpPr>
      <p:grpSpPr>
        <a:xfrm>
          <a:off x="0" y="0"/>
          <a:ext cx="0" cy="0"/>
          <a:chOff x="0" y="0"/>
          <a:chExt cx="0" cy="0"/>
        </a:xfrm>
      </p:grpSpPr>
      <p:pic>
        <p:nvPicPr>
          <p:cNvPr id="196" name="Picture 2" descr="Picture 2"/>
          <p:cNvPicPr>
            <a:picLocks noChangeAspect="1"/>
          </p:cNvPicPr>
          <p:nvPr/>
        </p:nvPicPr>
        <p:blipFill>
          <a:blip r:embed="rId3">
            <a:extLst/>
          </a:blip>
          <a:stretch>
            <a:fillRect/>
          </a:stretch>
        </p:blipFill>
        <p:spPr>
          <a:xfrm>
            <a:off x="0" y="1722438"/>
            <a:ext cx="9144000" cy="5143501"/>
          </a:xfrm>
          <a:prstGeom prst="rect">
            <a:avLst/>
          </a:prstGeom>
          <a:ln w="12700">
            <a:miter lim="400000"/>
          </a:ln>
        </p:spPr>
      </p:pic>
      <p:sp>
        <p:nvSpPr>
          <p:cNvPr id="197" name="CasellaDiTesto 3"/>
          <p:cNvSpPr txBox="1"/>
          <p:nvPr/>
        </p:nvSpPr>
        <p:spPr>
          <a:xfrm>
            <a:off x="1360169" y="285750"/>
            <a:ext cx="7295200" cy="1082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200" b="1">
                <a:solidFill>
                  <a:schemeClr val="accent3">
                    <a:lumOff val="44000"/>
                  </a:schemeClr>
                </a:solidFill>
                <a:latin typeface="Calibri"/>
                <a:ea typeface="Calibri"/>
                <a:cs typeface="Calibri"/>
                <a:sym typeface="Calibri"/>
              </a:defRPr>
            </a:lvl1pPr>
          </a:lstStyle>
          <a:p>
            <a:r>
              <a:t>…CON EFFETTI IMPREVEDIBILI PER L’AMBIENTE</a:t>
            </a:r>
          </a:p>
        </p:txBody>
      </p:sp>
      <p:pic>
        <p:nvPicPr>
          <p:cNvPr id="198" name="Immagine 3" descr="Immagine 3"/>
          <p:cNvPicPr>
            <a:picLocks noChangeAspect="1"/>
          </p:cNvPicPr>
          <p:nvPr/>
        </p:nvPicPr>
        <p:blipFill>
          <a:blip r:embed="rId4">
            <a:extLst/>
          </a:blip>
          <a:stretch>
            <a:fillRect/>
          </a:stretch>
        </p:blipFill>
        <p:spPr>
          <a:xfrm>
            <a:off x="6444207" y="4941168"/>
            <a:ext cx="2514601" cy="1552576"/>
          </a:xfrm>
          <a:prstGeom prst="rect">
            <a:avLst/>
          </a:prstGeom>
          <a:ln w="12700">
            <a:miter lim="400000"/>
          </a:ln>
        </p:spPr>
      </p:pic>
      <p:pic>
        <p:nvPicPr>
          <p:cNvPr id="199" name="Immagine 4" descr="Immagine 4"/>
          <p:cNvPicPr>
            <a:picLocks noChangeAspect="1"/>
          </p:cNvPicPr>
          <p:nvPr/>
        </p:nvPicPr>
        <p:blipFill>
          <a:blip r:embed="rId5">
            <a:extLst/>
          </a:blip>
          <a:stretch>
            <a:fillRect/>
          </a:stretch>
        </p:blipFill>
        <p:spPr>
          <a:xfrm>
            <a:off x="179511" y="4725144"/>
            <a:ext cx="2376266" cy="1580756"/>
          </a:xfrm>
          <a:prstGeom prst="rect">
            <a:avLst/>
          </a:prstGeom>
          <a:ln w="12700">
            <a:miter lim="400000"/>
          </a:ln>
        </p:spPr>
      </p:pic>
      <p:pic>
        <p:nvPicPr>
          <p:cNvPr id="200" name="Immagine 5" descr="Immagine 5"/>
          <p:cNvPicPr>
            <a:picLocks noChangeAspect="1"/>
          </p:cNvPicPr>
          <p:nvPr/>
        </p:nvPicPr>
        <p:blipFill>
          <a:blip r:embed="rId6">
            <a:extLst/>
          </a:blip>
          <a:stretch>
            <a:fillRect/>
          </a:stretch>
        </p:blipFill>
        <p:spPr>
          <a:xfrm>
            <a:off x="179511" y="2780927"/>
            <a:ext cx="2315382" cy="17097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AA9A9"/>
        </a:solidFill>
        <a:effectLst/>
      </p:bgPr>
    </p:bg>
    <p:spTree>
      <p:nvGrpSpPr>
        <p:cNvPr id="1" name=""/>
        <p:cNvGrpSpPr/>
        <p:nvPr/>
      </p:nvGrpSpPr>
      <p:grpSpPr>
        <a:xfrm>
          <a:off x="0" y="0"/>
          <a:ext cx="0" cy="0"/>
          <a:chOff x="0" y="0"/>
          <a:chExt cx="0" cy="0"/>
        </a:xfrm>
      </p:grpSpPr>
      <p:pic>
        <p:nvPicPr>
          <p:cNvPr id="210" name="Picture 5" descr="Picture 5"/>
          <p:cNvPicPr>
            <a:picLocks noChangeAspect="1"/>
          </p:cNvPicPr>
          <p:nvPr/>
        </p:nvPicPr>
        <p:blipFill>
          <a:blip r:embed="rId2">
            <a:extLst/>
          </a:blip>
          <a:stretch>
            <a:fillRect/>
          </a:stretch>
        </p:blipFill>
        <p:spPr>
          <a:xfrm>
            <a:off x="251519" y="1124744"/>
            <a:ext cx="6935987" cy="5218113"/>
          </a:xfrm>
          <a:prstGeom prst="rect">
            <a:avLst/>
          </a:prstGeom>
          <a:ln w="12700">
            <a:miter lim="400000"/>
          </a:ln>
        </p:spPr>
      </p:pic>
      <p:sp>
        <p:nvSpPr>
          <p:cNvPr id="211" name="CasellaDiTesto 1"/>
          <p:cNvSpPr txBox="1"/>
          <p:nvPr/>
        </p:nvSpPr>
        <p:spPr>
          <a:xfrm>
            <a:off x="1161732" y="128587"/>
            <a:ext cx="7422197"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rgbClr val="572422"/>
                </a:solidFill>
                <a:latin typeface="Calibri"/>
                <a:ea typeface="Calibri"/>
                <a:cs typeface="Calibri"/>
                <a:sym typeface="Calibri"/>
              </a:defRPr>
            </a:pPr>
            <a:r>
              <a:t>IMPATTI DELLA PLASTICA SULLA FAUNA MARINA:</a:t>
            </a:r>
          </a:p>
          <a:p>
            <a:pPr algn="r">
              <a:defRPr sz="2800" b="1">
                <a:solidFill>
                  <a:srgbClr val="572422"/>
                </a:solidFill>
                <a:latin typeface="Calibri"/>
                <a:ea typeface="Calibri"/>
                <a:cs typeface="Calibri"/>
                <a:sym typeface="Calibri"/>
              </a:defRPr>
            </a:pPr>
            <a:r>
              <a:t>INTRAPPOLAMENTO</a:t>
            </a:r>
          </a:p>
        </p:txBody>
      </p:sp>
      <p:pic>
        <p:nvPicPr>
          <p:cNvPr id="212" name="Picture 2" descr="Picture 2"/>
          <p:cNvPicPr>
            <a:picLocks noChangeAspect="1"/>
          </p:cNvPicPr>
          <p:nvPr/>
        </p:nvPicPr>
        <p:blipFill>
          <a:blip r:embed="rId3">
            <a:extLst/>
          </a:blip>
          <a:stretch>
            <a:fillRect/>
          </a:stretch>
        </p:blipFill>
        <p:spPr>
          <a:xfrm>
            <a:off x="4241351" y="4149080"/>
            <a:ext cx="4766646" cy="248474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4266"/>
        </a:solidFill>
        <a:effectLst/>
      </p:bgPr>
    </p:bg>
    <p:spTree>
      <p:nvGrpSpPr>
        <p:cNvPr id="1" name=""/>
        <p:cNvGrpSpPr/>
        <p:nvPr/>
      </p:nvGrpSpPr>
      <p:grpSpPr>
        <a:xfrm>
          <a:off x="0" y="0"/>
          <a:ext cx="0" cy="0"/>
          <a:chOff x="0" y="0"/>
          <a:chExt cx="0" cy="0"/>
        </a:xfrm>
      </p:grpSpPr>
      <p:sp>
        <p:nvSpPr>
          <p:cNvPr id="214"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215" name="Picture 2" descr="Picture 2"/>
          <p:cNvPicPr>
            <a:picLocks noChangeAspect="1"/>
          </p:cNvPicPr>
          <p:nvPr/>
        </p:nvPicPr>
        <p:blipFill>
          <a:blip r:embed="rId2">
            <a:extLst/>
          </a:blip>
          <a:stretch>
            <a:fillRect/>
          </a:stretch>
        </p:blipFill>
        <p:spPr>
          <a:xfrm>
            <a:off x="0" y="1290637"/>
            <a:ext cx="9144000" cy="5281614"/>
          </a:xfrm>
          <a:prstGeom prst="rect">
            <a:avLst/>
          </a:prstGeom>
          <a:ln w="12700">
            <a:miter lim="400000"/>
          </a:ln>
        </p:spPr>
      </p:pic>
      <p:sp>
        <p:nvSpPr>
          <p:cNvPr id="216" name="CasellaDiTesto 4"/>
          <p:cNvSpPr txBox="1"/>
          <p:nvPr/>
        </p:nvSpPr>
        <p:spPr>
          <a:xfrm>
            <a:off x="1042987" y="128587"/>
            <a:ext cx="7586662" cy="980441"/>
          </a:xfrm>
          <a:prstGeom prst="rect">
            <a:avLst/>
          </a:prstGeom>
          <a:solidFill>
            <a:srgbClr val="1C476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chemeClr val="accent3">
                    <a:lumOff val="44000"/>
                  </a:schemeClr>
                </a:solidFill>
                <a:latin typeface="Calibri"/>
                <a:ea typeface="Calibri"/>
                <a:cs typeface="Calibri"/>
                <a:sym typeface="Calibri"/>
              </a:defRPr>
            </a:pPr>
            <a:r>
              <a:t>IMPATTI DELLA PLASTICA SULLA FAUNA MARINA:</a:t>
            </a:r>
            <a:endParaRPr sz="3200"/>
          </a:p>
          <a:p>
            <a:pPr algn="r">
              <a:defRPr sz="2800" b="1">
                <a:solidFill>
                  <a:schemeClr val="accent3">
                    <a:lumOff val="44000"/>
                  </a:schemeClr>
                </a:solidFill>
                <a:latin typeface="Calibri"/>
                <a:ea typeface="Calibri"/>
                <a:cs typeface="Calibri"/>
                <a:sym typeface="Calibri"/>
              </a:defRPr>
            </a:pPr>
            <a:r>
              <a:t>INTRAPPOLAMENTO</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75665"/>
        </a:solidFill>
        <a:effectLst/>
      </p:bgPr>
    </p:bg>
    <p:spTree>
      <p:nvGrpSpPr>
        <p:cNvPr id="1" name=""/>
        <p:cNvGrpSpPr/>
        <p:nvPr/>
      </p:nvGrpSpPr>
      <p:grpSpPr>
        <a:xfrm>
          <a:off x="0" y="0"/>
          <a:ext cx="0" cy="0"/>
          <a:chOff x="0" y="0"/>
          <a:chExt cx="0" cy="0"/>
        </a:xfrm>
      </p:grpSpPr>
      <p:pic>
        <p:nvPicPr>
          <p:cNvPr id="218" name="Picture 2" descr="Picture 2"/>
          <p:cNvPicPr>
            <a:picLocks noChangeAspect="1"/>
          </p:cNvPicPr>
          <p:nvPr/>
        </p:nvPicPr>
        <p:blipFill>
          <a:blip r:embed="rId2">
            <a:extLst/>
          </a:blip>
          <a:stretch>
            <a:fillRect/>
          </a:stretch>
        </p:blipFill>
        <p:spPr>
          <a:xfrm>
            <a:off x="881062" y="1928813"/>
            <a:ext cx="7235826" cy="4567238"/>
          </a:xfrm>
          <a:prstGeom prst="rect">
            <a:avLst/>
          </a:prstGeom>
          <a:ln w="12700">
            <a:miter lim="400000"/>
          </a:ln>
        </p:spPr>
      </p:pic>
      <p:sp>
        <p:nvSpPr>
          <p:cNvPr id="219" name="CasellaDiTesto 3"/>
          <p:cNvSpPr txBox="1"/>
          <p:nvPr/>
        </p:nvSpPr>
        <p:spPr>
          <a:xfrm>
            <a:off x="1088707" y="128587"/>
            <a:ext cx="7495222"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chemeClr val="accent3">
                    <a:lumOff val="44000"/>
                  </a:schemeClr>
                </a:solidFill>
                <a:latin typeface="Calibri"/>
                <a:ea typeface="Calibri"/>
                <a:cs typeface="Calibri"/>
                <a:sym typeface="Calibri"/>
              </a:defRPr>
            </a:pPr>
            <a:r>
              <a:t>IMPATTI DELLA PLASTICA SULLA FAUNA MARINA:</a:t>
            </a:r>
            <a:endParaRPr sz="3200"/>
          </a:p>
          <a:p>
            <a:pPr algn="r">
              <a:defRPr sz="2800" b="1">
                <a:solidFill>
                  <a:schemeClr val="accent3">
                    <a:lumOff val="44000"/>
                  </a:schemeClr>
                </a:solidFill>
                <a:latin typeface="Calibri"/>
                <a:ea typeface="Calibri"/>
                <a:cs typeface="Calibri"/>
                <a:sym typeface="Calibri"/>
              </a:defRPr>
            </a:pPr>
            <a:r>
              <a:t>INTRAPPOLAMENTO</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58ED5"/>
        </a:solidFill>
        <a:effectLst/>
      </p:bgPr>
    </p:bg>
    <p:spTree>
      <p:nvGrpSpPr>
        <p:cNvPr id="1" name=""/>
        <p:cNvGrpSpPr/>
        <p:nvPr/>
      </p:nvGrpSpPr>
      <p:grpSpPr>
        <a:xfrm>
          <a:off x="0" y="0"/>
          <a:ext cx="0" cy="0"/>
          <a:chOff x="0" y="0"/>
          <a:chExt cx="0" cy="0"/>
        </a:xfrm>
      </p:grpSpPr>
      <p:sp>
        <p:nvSpPr>
          <p:cNvPr id="221"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222" name="Immagine 3" descr="Immagine 3"/>
          <p:cNvPicPr>
            <a:picLocks noChangeAspect="1"/>
          </p:cNvPicPr>
          <p:nvPr/>
        </p:nvPicPr>
        <p:blipFill>
          <a:blip r:embed="rId2">
            <a:extLst/>
          </a:blip>
          <a:srcRect t="2228"/>
          <a:stretch>
            <a:fillRect/>
          </a:stretch>
        </p:blipFill>
        <p:spPr>
          <a:xfrm>
            <a:off x="276225" y="1268759"/>
            <a:ext cx="4705350" cy="5177886"/>
          </a:xfrm>
          <a:prstGeom prst="rect">
            <a:avLst/>
          </a:prstGeom>
          <a:ln w="12700">
            <a:miter lim="400000"/>
          </a:ln>
        </p:spPr>
      </p:pic>
      <p:pic>
        <p:nvPicPr>
          <p:cNvPr id="223" name="Immagine 4" descr="Immagine 4"/>
          <p:cNvPicPr>
            <a:picLocks noChangeAspect="1"/>
          </p:cNvPicPr>
          <p:nvPr/>
        </p:nvPicPr>
        <p:blipFill>
          <a:blip r:embed="rId3">
            <a:extLst/>
          </a:blip>
          <a:stretch>
            <a:fillRect/>
          </a:stretch>
        </p:blipFill>
        <p:spPr>
          <a:xfrm>
            <a:off x="5210126" y="1182129"/>
            <a:ext cx="3356740" cy="2536826"/>
          </a:xfrm>
          <a:prstGeom prst="rect">
            <a:avLst/>
          </a:prstGeom>
          <a:ln w="12700">
            <a:miter lim="400000"/>
          </a:ln>
        </p:spPr>
      </p:pic>
      <p:pic>
        <p:nvPicPr>
          <p:cNvPr id="224" name="Picture 4" descr="Picture 4"/>
          <p:cNvPicPr>
            <a:picLocks noChangeAspect="1"/>
          </p:cNvPicPr>
          <p:nvPr/>
        </p:nvPicPr>
        <p:blipFill>
          <a:blip r:embed="rId4">
            <a:extLst/>
          </a:blip>
          <a:stretch>
            <a:fillRect/>
          </a:stretch>
        </p:blipFill>
        <p:spPr>
          <a:xfrm>
            <a:off x="5148598" y="4109408"/>
            <a:ext cx="3454489" cy="2274612"/>
          </a:xfrm>
          <a:prstGeom prst="rect">
            <a:avLst/>
          </a:prstGeom>
          <a:ln w="12700">
            <a:miter lim="400000"/>
          </a:ln>
        </p:spPr>
      </p:pic>
      <p:sp>
        <p:nvSpPr>
          <p:cNvPr id="225" name="CasellaDiTesto 3"/>
          <p:cNvSpPr txBox="1"/>
          <p:nvPr/>
        </p:nvSpPr>
        <p:spPr>
          <a:xfrm>
            <a:off x="1088707" y="128587"/>
            <a:ext cx="7495222"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chemeClr val="accent3">
                    <a:lumOff val="44000"/>
                  </a:schemeClr>
                </a:solidFill>
                <a:latin typeface="Calibri"/>
                <a:ea typeface="Calibri"/>
                <a:cs typeface="Calibri"/>
                <a:sym typeface="Calibri"/>
              </a:defRPr>
            </a:pPr>
            <a:r>
              <a:t>IMPATTI DELLA PLASTICA SULLA FAUNA MARINA:</a:t>
            </a:r>
            <a:endParaRPr sz="3200"/>
          </a:p>
          <a:p>
            <a:pPr algn="r">
              <a:defRPr sz="2800" b="1">
                <a:solidFill>
                  <a:schemeClr val="accent3">
                    <a:lumOff val="44000"/>
                  </a:schemeClr>
                </a:solidFill>
                <a:latin typeface="Calibri"/>
                <a:ea typeface="Calibri"/>
                <a:cs typeface="Calibri"/>
                <a:sym typeface="Calibri"/>
              </a:defRPr>
            </a:pPr>
            <a:r>
              <a:t>INTRAPPOLAMENTO</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a:xfrm>
          <a:off x="0" y="0"/>
          <a:ext cx="0" cy="0"/>
          <a:chOff x="0" y="0"/>
          <a:chExt cx="0" cy="0"/>
        </a:xfrm>
      </p:grpSpPr>
      <p:sp>
        <p:nvSpPr>
          <p:cNvPr id="227"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228" name="Picture 2" descr="Picture 2"/>
          <p:cNvPicPr>
            <a:picLocks noChangeAspect="1"/>
          </p:cNvPicPr>
          <p:nvPr/>
        </p:nvPicPr>
        <p:blipFill>
          <a:blip r:embed="rId2">
            <a:extLst/>
          </a:blip>
          <a:stretch>
            <a:fillRect/>
          </a:stretch>
        </p:blipFill>
        <p:spPr>
          <a:xfrm>
            <a:off x="539551" y="1196751"/>
            <a:ext cx="8280922" cy="5478148"/>
          </a:xfrm>
          <a:prstGeom prst="rect">
            <a:avLst/>
          </a:prstGeom>
          <a:ln w="12700">
            <a:miter lim="400000"/>
          </a:ln>
        </p:spPr>
      </p:pic>
      <p:sp>
        <p:nvSpPr>
          <p:cNvPr id="229" name="CasellaDiTesto 3"/>
          <p:cNvSpPr txBox="1"/>
          <p:nvPr/>
        </p:nvSpPr>
        <p:spPr>
          <a:xfrm>
            <a:off x="1088707" y="128587"/>
            <a:ext cx="7495222"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chemeClr val="accent3">
                    <a:lumOff val="44000"/>
                  </a:schemeClr>
                </a:solidFill>
                <a:latin typeface="Calibri"/>
                <a:ea typeface="Calibri"/>
                <a:cs typeface="Calibri"/>
                <a:sym typeface="Calibri"/>
              </a:defRPr>
            </a:pPr>
            <a:r>
              <a:t>IMPATTI DELLA PLASTICA SULLA FAUNA MARINA:</a:t>
            </a:r>
            <a:endParaRPr sz="3200"/>
          </a:p>
          <a:p>
            <a:pPr algn="r">
              <a:defRPr sz="2800" b="1">
                <a:solidFill>
                  <a:schemeClr val="accent3">
                    <a:lumOff val="44000"/>
                  </a:schemeClr>
                </a:solidFill>
                <a:latin typeface="Calibri"/>
                <a:ea typeface="Calibri"/>
                <a:cs typeface="Calibri"/>
                <a:sym typeface="Calibri"/>
              </a:defRPr>
            </a:pPr>
            <a:r>
              <a:t>INTRAPPOLAMENTO</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2A6AF"/>
        </a:solidFill>
        <a:effectLst/>
      </p:bgPr>
    </p:bg>
    <p:spTree>
      <p:nvGrpSpPr>
        <p:cNvPr id="1" name=""/>
        <p:cNvGrpSpPr/>
        <p:nvPr/>
      </p:nvGrpSpPr>
      <p:grpSpPr>
        <a:xfrm>
          <a:off x="0" y="0"/>
          <a:ext cx="0" cy="0"/>
          <a:chOff x="0" y="0"/>
          <a:chExt cx="0" cy="0"/>
        </a:xfrm>
      </p:grpSpPr>
      <p:sp>
        <p:nvSpPr>
          <p:cNvPr id="231" name="CasellaDiTesto 3"/>
          <p:cNvSpPr txBox="1"/>
          <p:nvPr/>
        </p:nvSpPr>
        <p:spPr>
          <a:xfrm>
            <a:off x="1117282" y="171450"/>
            <a:ext cx="7466647"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chemeClr val="accent3">
                    <a:lumOff val="44000"/>
                  </a:schemeClr>
                </a:solidFill>
                <a:latin typeface="Calibri"/>
                <a:ea typeface="Calibri"/>
                <a:cs typeface="Calibri"/>
                <a:sym typeface="Calibri"/>
              </a:defRPr>
            </a:pPr>
            <a:r>
              <a:t>IMPATTI DELLA PLASTICA SULLA FAUNA MARINA:</a:t>
            </a:r>
            <a:endParaRPr sz="3200"/>
          </a:p>
          <a:p>
            <a:pPr algn="r">
              <a:defRPr sz="2800" b="1">
                <a:solidFill>
                  <a:schemeClr val="accent3">
                    <a:lumOff val="44000"/>
                  </a:schemeClr>
                </a:solidFill>
                <a:latin typeface="Calibri"/>
                <a:ea typeface="Calibri"/>
                <a:cs typeface="Calibri"/>
                <a:sym typeface="Calibri"/>
              </a:defRPr>
            </a:pPr>
            <a:r>
              <a:t>INGESTIONE</a:t>
            </a:r>
          </a:p>
        </p:txBody>
      </p:sp>
      <p:pic>
        <p:nvPicPr>
          <p:cNvPr id="232" name="Immagine 2" descr="Immagine 2"/>
          <p:cNvPicPr>
            <a:picLocks noChangeAspect="1"/>
          </p:cNvPicPr>
          <p:nvPr/>
        </p:nvPicPr>
        <p:blipFill>
          <a:blip r:embed="rId2">
            <a:extLst/>
          </a:blip>
          <a:stretch>
            <a:fillRect/>
          </a:stretch>
        </p:blipFill>
        <p:spPr>
          <a:xfrm>
            <a:off x="657225" y="1430337"/>
            <a:ext cx="7815264" cy="490378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AC89"/>
        </a:solidFill>
        <a:effectLst/>
      </p:bgPr>
    </p:bg>
    <p:spTree>
      <p:nvGrpSpPr>
        <p:cNvPr id="1" name=""/>
        <p:cNvGrpSpPr/>
        <p:nvPr/>
      </p:nvGrpSpPr>
      <p:grpSpPr>
        <a:xfrm>
          <a:off x="0" y="0"/>
          <a:ext cx="0" cy="0"/>
          <a:chOff x="0" y="0"/>
          <a:chExt cx="0" cy="0"/>
        </a:xfrm>
      </p:grpSpPr>
      <p:sp>
        <p:nvSpPr>
          <p:cNvPr id="234" name="CasellaDiTesto 3"/>
          <p:cNvSpPr txBox="1"/>
          <p:nvPr/>
        </p:nvSpPr>
        <p:spPr>
          <a:xfrm>
            <a:off x="1174432" y="157162"/>
            <a:ext cx="7466647"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chemeClr val="accent3">
                    <a:lumOff val="44000"/>
                  </a:schemeClr>
                </a:solidFill>
                <a:latin typeface="Calibri"/>
                <a:ea typeface="Calibri"/>
                <a:cs typeface="Calibri"/>
                <a:sym typeface="Calibri"/>
              </a:defRPr>
            </a:pPr>
            <a:r>
              <a:t>IMPATTI DELLA PLASTICA SULLA FAUNA MARINA:</a:t>
            </a:r>
            <a:endParaRPr sz="3200"/>
          </a:p>
          <a:p>
            <a:pPr algn="r">
              <a:defRPr sz="2800" b="1">
                <a:solidFill>
                  <a:schemeClr val="accent3">
                    <a:lumOff val="44000"/>
                  </a:schemeClr>
                </a:solidFill>
                <a:latin typeface="Calibri"/>
                <a:ea typeface="Calibri"/>
                <a:cs typeface="Calibri"/>
                <a:sym typeface="Calibri"/>
              </a:defRPr>
            </a:pPr>
            <a:r>
              <a:t>INGESTIONE</a:t>
            </a:r>
          </a:p>
        </p:txBody>
      </p:sp>
      <p:pic>
        <p:nvPicPr>
          <p:cNvPr id="235" name="Picture 8" descr="Picture 8"/>
          <p:cNvPicPr>
            <a:picLocks noChangeAspect="1"/>
          </p:cNvPicPr>
          <p:nvPr/>
        </p:nvPicPr>
        <p:blipFill>
          <a:blip r:embed="rId2">
            <a:extLst/>
          </a:blip>
          <a:stretch>
            <a:fillRect/>
          </a:stretch>
        </p:blipFill>
        <p:spPr>
          <a:xfrm>
            <a:off x="683568" y="1844824"/>
            <a:ext cx="7879002" cy="41239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7" name="Titolo 1"/>
          <p:cNvSpPr txBox="1">
            <a:spLocks noGrp="1"/>
          </p:cNvSpPr>
          <p:nvPr>
            <p:ph type="title"/>
          </p:nvPr>
        </p:nvSpPr>
        <p:spPr>
          <a:xfrm>
            <a:off x="457200" y="5924550"/>
            <a:ext cx="8229600" cy="1143000"/>
          </a:xfrm>
          <a:prstGeom prst="rect">
            <a:avLst/>
          </a:prstGeom>
        </p:spPr>
        <p:txBody>
          <a:bodyPr/>
          <a:lstStyle>
            <a:lvl1pPr>
              <a:defRPr sz="1800">
                <a:solidFill>
                  <a:schemeClr val="accent3">
                    <a:lumOff val="44000"/>
                  </a:schemeClr>
                </a:solidFill>
                <a:latin typeface="Calibri"/>
                <a:ea typeface="Calibri"/>
                <a:cs typeface="Calibri"/>
                <a:sym typeface="Calibri"/>
              </a:defRPr>
            </a:lvl1pPr>
          </a:lstStyle>
          <a:p>
            <a:r>
              <a:t>GLOBICEFALO, TAILANDIA, GIUGNO 2018: 80 BUSTE CONDOMINIALI NELLO STOMACO</a:t>
            </a:r>
          </a:p>
        </p:txBody>
      </p:sp>
      <p:sp>
        <p:nvSpPr>
          <p:cNvPr id="238"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239" name="Picture 4" descr="Picture 4"/>
          <p:cNvPicPr>
            <a:picLocks noChangeAspect="1"/>
          </p:cNvPicPr>
          <p:nvPr/>
        </p:nvPicPr>
        <p:blipFill>
          <a:blip r:embed="rId3">
            <a:extLst/>
          </a:blip>
          <a:stretch>
            <a:fillRect/>
          </a:stretch>
        </p:blipFill>
        <p:spPr>
          <a:xfrm>
            <a:off x="314325" y="1306512"/>
            <a:ext cx="8572500" cy="4819651"/>
          </a:xfrm>
          <a:prstGeom prst="rect">
            <a:avLst/>
          </a:prstGeom>
          <a:ln w="12700">
            <a:miter lim="400000"/>
          </a:ln>
        </p:spPr>
      </p:pic>
      <p:pic>
        <p:nvPicPr>
          <p:cNvPr id="240" name="Picture 6" descr="Picture 6"/>
          <p:cNvPicPr>
            <a:picLocks noChangeAspect="1"/>
          </p:cNvPicPr>
          <p:nvPr/>
        </p:nvPicPr>
        <p:blipFill>
          <a:blip r:embed="rId4">
            <a:extLst/>
          </a:blip>
          <a:stretch>
            <a:fillRect/>
          </a:stretch>
        </p:blipFill>
        <p:spPr>
          <a:xfrm>
            <a:off x="314325" y="1306512"/>
            <a:ext cx="2016125" cy="1262063"/>
          </a:xfrm>
          <a:prstGeom prst="rect">
            <a:avLst/>
          </a:prstGeom>
          <a:ln w="12700">
            <a:miter lim="400000"/>
          </a:ln>
        </p:spPr>
      </p:pic>
      <p:sp>
        <p:nvSpPr>
          <p:cNvPr id="241" name="CasellaDiTesto 6"/>
          <p:cNvSpPr txBox="1"/>
          <p:nvPr/>
        </p:nvSpPr>
        <p:spPr>
          <a:xfrm>
            <a:off x="1174432" y="157162"/>
            <a:ext cx="7466647"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800" b="1">
                <a:solidFill>
                  <a:schemeClr val="accent3">
                    <a:lumOff val="44000"/>
                  </a:schemeClr>
                </a:solidFill>
                <a:latin typeface="Calibri"/>
                <a:ea typeface="Calibri"/>
                <a:cs typeface="Calibri"/>
                <a:sym typeface="Calibri"/>
              </a:defRPr>
            </a:pPr>
            <a:r>
              <a:t>IMPATTI DELLA PLASTICA SULLA FAUNA MARINA:</a:t>
            </a:r>
            <a:endParaRPr sz="3200"/>
          </a:p>
          <a:p>
            <a:pPr algn="r">
              <a:defRPr sz="2800" b="1">
                <a:solidFill>
                  <a:schemeClr val="accent3">
                    <a:lumOff val="44000"/>
                  </a:schemeClr>
                </a:solidFill>
                <a:latin typeface="Calibri"/>
                <a:ea typeface="Calibri"/>
                <a:cs typeface="Calibri"/>
                <a:sym typeface="Calibri"/>
              </a:defRPr>
            </a:pPr>
            <a:r>
              <a:t>INGESTIONE</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CBE1"/>
        </a:solidFill>
        <a:effectLst/>
      </p:bgPr>
    </p:bg>
    <p:spTree>
      <p:nvGrpSpPr>
        <p:cNvPr id="1" name=""/>
        <p:cNvGrpSpPr/>
        <p:nvPr/>
      </p:nvGrpSpPr>
      <p:grpSpPr>
        <a:xfrm>
          <a:off x="0" y="0"/>
          <a:ext cx="0" cy="0"/>
          <a:chOff x="0" y="0"/>
          <a:chExt cx="0" cy="0"/>
        </a:xfrm>
      </p:grpSpPr>
      <p:sp>
        <p:nvSpPr>
          <p:cNvPr id="266" name="Titolo 1"/>
          <p:cNvSpPr txBox="1">
            <a:spLocks noGrp="1"/>
          </p:cNvSpPr>
          <p:nvPr>
            <p:ph type="title"/>
          </p:nvPr>
        </p:nvSpPr>
        <p:spPr>
          <a:xfrm>
            <a:off x="663575" y="-26988"/>
            <a:ext cx="8229600" cy="1143001"/>
          </a:xfrm>
          <a:prstGeom prst="rect">
            <a:avLst/>
          </a:prstGeom>
        </p:spPr>
        <p:txBody>
          <a:bodyPr/>
          <a:lstStyle>
            <a:lvl1pPr algn="r">
              <a:defRPr sz="3200" b="1">
                <a:solidFill>
                  <a:schemeClr val="accent3">
                    <a:lumOff val="44000"/>
                  </a:schemeClr>
                </a:solidFill>
                <a:latin typeface="Calibri"/>
                <a:ea typeface="Calibri"/>
                <a:cs typeface="Calibri"/>
                <a:sym typeface="Calibri"/>
              </a:defRPr>
            </a:lvl1pPr>
          </a:lstStyle>
          <a:p>
            <a:r>
              <a:t>PLASTICA VETTORE DI CONTAMINANTI</a:t>
            </a:r>
          </a:p>
        </p:txBody>
      </p:sp>
      <p:sp>
        <p:nvSpPr>
          <p:cNvPr id="267"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268" name="Picture 2" descr="Picture 2"/>
          <p:cNvPicPr>
            <a:picLocks noChangeAspect="1"/>
          </p:cNvPicPr>
          <p:nvPr/>
        </p:nvPicPr>
        <p:blipFill>
          <a:blip r:embed="rId2">
            <a:extLst/>
          </a:blip>
          <a:stretch>
            <a:fillRect/>
          </a:stretch>
        </p:blipFill>
        <p:spPr>
          <a:xfrm>
            <a:off x="0" y="1182687"/>
            <a:ext cx="9144000" cy="541655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134" name="Titolo 1"/>
          <p:cNvSpPr txBox="1">
            <a:spLocks noGrp="1"/>
          </p:cNvSpPr>
          <p:nvPr>
            <p:ph type="title"/>
          </p:nvPr>
        </p:nvSpPr>
        <p:spPr>
          <a:xfrm>
            <a:off x="457200" y="-26988"/>
            <a:ext cx="8229600" cy="1143001"/>
          </a:xfrm>
          <a:prstGeom prst="rect">
            <a:avLst/>
          </a:prstGeom>
        </p:spPr>
        <p:txBody>
          <a:bodyPr/>
          <a:lstStyle>
            <a:lvl1pPr algn="r">
              <a:defRPr sz="3600" b="1">
                <a:solidFill>
                  <a:srgbClr val="404040"/>
                </a:solidFill>
                <a:latin typeface="Calibri"/>
                <a:ea typeface="Calibri"/>
                <a:cs typeface="Calibri"/>
                <a:sym typeface="Calibri"/>
              </a:defRPr>
            </a:lvl1pPr>
          </a:lstStyle>
          <a:p>
            <a:r>
              <a:t>ACQUA E PLASTICA</a:t>
            </a:r>
          </a:p>
        </p:txBody>
      </p:sp>
      <p:pic>
        <p:nvPicPr>
          <p:cNvPr id="135" name="Picture 2" descr="Picture 2"/>
          <p:cNvPicPr>
            <a:picLocks noChangeAspect="1"/>
          </p:cNvPicPr>
          <p:nvPr/>
        </p:nvPicPr>
        <p:blipFill>
          <a:blip r:embed="rId2">
            <a:extLst/>
          </a:blip>
          <a:stretch>
            <a:fillRect/>
          </a:stretch>
        </p:blipFill>
        <p:spPr>
          <a:xfrm>
            <a:off x="768350" y="1268412"/>
            <a:ext cx="7620000" cy="4914901"/>
          </a:xfrm>
          <a:prstGeom prst="rect">
            <a:avLst/>
          </a:prstGeom>
          <a:ln w="12700">
            <a:miter lim="400000"/>
          </a:ln>
        </p:spPr>
      </p:pic>
      <p:sp>
        <p:nvSpPr>
          <p:cNvPr id="136" name="CasellaDiTesto 4"/>
          <p:cNvSpPr txBox="1"/>
          <p:nvPr/>
        </p:nvSpPr>
        <p:spPr>
          <a:xfrm>
            <a:off x="5193982" y="6300787"/>
            <a:ext cx="3220087"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a:latin typeface="Calibri"/>
                <a:ea typeface="Calibri"/>
                <a:cs typeface="Calibri"/>
                <a:sym typeface="Calibri"/>
              </a:defRPr>
            </a:lvl1pPr>
          </a:lstStyle>
          <a:p>
            <a:r>
              <a:t>New Delhi, June 12, 2018</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B4A42"/>
        </a:solidFill>
        <a:effectLst/>
      </p:bgPr>
    </p:bg>
    <p:spTree>
      <p:nvGrpSpPr>
        <p:cNvPr id="1" name=""/>
        <p:cNvGrpSpPr/>
        <p:nvPr/>
      </p:nvGrpSpPr>
      <p:grpSpPr>
        <a:xfrm>
          <a:off x="0" y="0"/>
          <a:ext cx="0" cy="0"/>
          <a:chOff x="0" y="0"/>
          <a:chExt cx="0" cy="0"/>
        </a:xfrm>
      </p:grpSpPr>
      <p:sp>
        <p:nvSpPr>
          <p:cNvPr id="270" name="Titolo 1"/>
          <p:cNvSpPr txBox="1">
            <a:spLocks noGrp="1"/>
          </p:cNvSpPr>
          <p:nvPr>
            <p:ph type="title"/>
          </p:nvPr>
        </p:nvSpPr>
        <p:spPr>
          <a:xfrm>
            <a:off x="590550" y="-26988"/>
            <a:ext cx="8229600" cy="1143001"/>
          </a:xfrm>
          <a:prstGeom prst="rect">
            <a:avLst/>
          </a:prstGeom>
        </p:spPr>
        <p:txBody>
          <a:bodyPr/>
          <a:lstStyle>
            <a:lvl1pPr algn="r">
              <a:defRPr sz="3200" b="1">
                <a:solidFill>
                  <a:schemeClr val="accent3">
                    <a:lumOff val="44000"/>
                  </a:schemeClr>
                </a:solidFill>
                <a:latin typeface="Calibri"/>
                <a:ea typeface="Calibri"/>
                <a:cs typeface="Calibri"/>
                <a:sym typeface="Calibri"/>
              </a:defRPr>
            </a:lvl1pPr>
          </a:lstStyle>
          <a:p>
            <a:r>
              <a:t>NON SOLO PESCI E MOLLUSCHI</a:t>
            </a:r>
          </a:p>
        </p:txBody>
      </p:sp>
      <p:pic>
        <p:nvPicPr>
          <p:cNvPr id="271" name="Picture 2" descr="Picture 2"/>
          <p:cNvPicPr>
            <a:picLocks noChangeAspect="1"/>
          </p:cNvPicPr>
          <p:nvPr/>
        </p:nvPicPr>
        <p:blipFill>
          <a:blip r:embed="rId2">
            <a:extLst/>
          </a:blip>
          <a:srcRect b="6588"/>
          <a:stretch>
            <a:fillRect/>
          </a:stretch>
        </p:blipFill>
        <p:spPr>
          <a:xfrm>
            <a:off x="2825750" y="2647949"/>
            <a:ext cx="6318250" cy="4237040"/>
          </a:xfrm>
          <a:prstGeom prst="rect">
            <a:avLst/>
          </a:prstGeom>
          <a:ln w="12700">
            <a:miter lim="400000"/>
          </a:ln>
        </p:spPr>
      </p:pic>
      <p:grpSp>
        <p:nvGrpSpPr>
          <p:cNvPr id="274" name="Immagine 3"/>
          <p:cNvGrpSpPr/>
          <p:nvPr/>
        </p:nvGrpSpPr>
        <p:grpSpPr>
          <a:xfrm>
            <a:off x="323849" y="1098549"/>
            <a:ext cx="3248026" cy="2114551"/>
            <a:chOff x="0" y="0"/>
            <a:chExt cx="3248025" cy="2114550"/>
          </a:xfrm>
        </p:grpSpPr>
        <p:sp>
          <p:nvSpPr>
            <p:cNvPr id="272" name="Forma"/>
            <p:cNvSpPr/>
            <p:nvPr/>
          </p:nvSpPr>
          <p:spPr>
            <a:xfrm>
              <a:off x="-1" y="-1"/>
              <a:ext cx="3248026" cy="2114551"/>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lnTo>
                    <a:pt x="0" y="1856"/>
                  </a:lnTo>
                  <a:cubicBezTo>
                    <a:pt x="0" y="831"/>
                    <a:pt x="541" y="0"/>
                    <a:pt x="1208" y="0"/>
                  </a:cubicBezTo>
                  <a:lnTo>
                    <a:pt x="20392" y="0"/>
                  </a:lnTo>
                  <a:lnTo>
                    <a:pt x="20392" y="0"/>
                  </a:lnTo>
                  <a:cubicBezTo>
                    <a:pt x="21059" y="0"/>
                    <a:pt x="21600" y="831"/>
                    <a:pt x="21600" y="1856"/>
                  </a:cubicBezTo>
                  <a:lnTo>
                    <a:pt x="21600" y="19744"/>
                  </a:lnTo>
                  <a:lnTo>
                    <a:pt x="21600" y="19744"/>
                  </a:lnTo>
                  <a:cubicBezTo>
                    <a:pt x="21600" y="20769"/>
                    <a:pt x="21059" y="21600"/>
                    <a:pt x="20392" y="21600"/>
                  </a:cubicBezTo>
                  <a:lnTo>
                    <a:pt x="1208" y="21600"/>
                  </a:lnTo>
                  <a:lnTo>
                    <a:pt x="1208" y="21600"/>
                  </a:lnTo>
                  <a:cubicBezTo>
                    <a:pt x="541" y="21600"/>
                    <a:pt x="0" y="20769"/>
                    <a:pt x="0" y="19744"/>
                  </a:cubicBezTo>
                  <a:close/>
                </a:path>
              </a:pathLst>
            </a:custGeom>
            <a:solidFill>
              <a:schemeClr val="accent4">
                <a:lumOff val="48879"/>
              </a:schemeClr>
            </a:solidFill>
            <a:ln w="12700" cap="flat">
              <a:noFill/>
              <a:miter lim="400000"/>
            </a:ln>
            <a:effectLst/>
          </p:spPr>
          <p:txBody>
            <a:bodyPr wrap="square" lIns="45719" tIns="45719" rIns="45719" bIns="45719" numCol="1" anchor="ctr">
              <a:noAutofit/>
            </a:bodyPr>
            <a:lstStyle/>
            <a:p>
              <a:endParaRPr/>
            </a:p>
          </p:txBody>
        </p:sp>
        <p:pic>
          <p:nvPicPr>
            <p:cNvPr id="273" name="image53.png" descr="image53.png"/>
            <p:cNvPicPr>
              <a:picLocks noChangeAspect="1"/>
            </p:cNvPicPr>
            <p:nvPr/>
          </p:nvPicPr>
          <p:blipFill>
            <a:blip r:embed="rId3">
              <a:extLst/>
            </a:blip>
            <a:srcRect/>
            <a:stretch>
              <a:fillRect/>
            </a:stretch>
          </p:blipFill>
          <p:spPr>
            <a:xfrm>
              <a:off x="0" y="0"/>
              <a:ext cx="3248025" cy="2114550"/>
            </a:xfrm>
            <a:custGeom>
              <a:avLst/>
              <a:gdLst/>
              <a:ahLst/>
              <a:cxnLst>
                <a:cxn ang="0">
                  <a:pos x="wd2" y="hd2"/>
                </a:cxn>
                <a:cxn ang="5400000">
                  <a:pos x="wd2" y="hd2"/>
                </a:cxn>
                <a:cxn ang="10800000">
                  <a:pos x="wd2" y="hd2"/>
                </a:cxn>
                <a:cxn ang="16200000">
                  <a:pos x="wd2" y="hd2"/>
                </a:cxn>
              </a:cxnLst>
              <a:rect l="0" t="0" r="r" b="b"/>
              <a:pathLst>
                <a:path w="21600" h="21600" extrusionOk="0">
                  <a:moveTo>
                    <a:pt x="1209" y="0"/>
                  </a:moveTo>
                  <a:cubicBezTo>
                    <a:pt x="541" y="0"/>
                    <a:pt x="0" y="832"/>
                    <a:pt x="0" y="1857"/>
                  </a:cubicBezTo>
                  <a:lnTo>
                    <a:pt x="0" y="19743"/>
                  </a:lnTo>
                  <a:cubicBezTo>
                    <a:pt x="0" y="20768"/>
                    <a:pt x="541" y="21600"/>
                    <a:pt x="1209" y="21600"/>
                  </a:cubicBezTo>
                  <a:lnTo>
                    <a:pt x="20391" y="21600"/>
                  </a:lnTo>
                  <a:cubicBezTo>
                    <a:pt x="21059" y="21600"/>
                    <a:pt x="21600" y="20768"/>
                    <a:pt x="21600" y="19743"/>
                  </a:cubicBezTo>
                  <a:lnTo>
                    <a:pt x="21600" y="1857"/>
                  </a:lnTo>
                  <a:cubicBezTo>
                    <a:pt x="21600" y="832"/>
                    <a:pt x="21059" y="0"/>
                    <a:pt x="20391" y="0"/>
                  </a:cubicBezTo>
                  <a:lnTo>
                    <a:pt x="1209" y="0"/>
                  </a:lnTo>
                  <a:close/>
                </a:path>
              </a:pathLst>
            </a:custGeom>
            <a:ln w="12700" cap="flat">
              <a:noFill/>
              <a:miter lim="400000"/>
            </a:ln>
            <a:effectLst>
              <a:reflection stA="38000" endPos="40000" dir="5400000" sy="-100000" algn="bl" rotWithShape="0"/>
            </a:effectLst>
          </p:spPr>
        </p:pic>
      </p:gr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87" name="Rettangolo 4"/>
          <p:cNvSpPr txBox="1"/>
          <p:nvPr/>
        </p:nvSpPr>
        <p:spPr>
          <a:xfrm>
            <a:off x="1547470" y="548679"/>
            <a:ext cx="6465874" cy="856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5400" b="1">
                <a:ln w="6600" cap="flat">
                  <a:solidFill>
                    <a:schemeClr val="accent2"/>
                  </a:solidFill>
                  <a:prstDash val="solid"/>
                  <a:round/>
                </a:ln>
                <a:solidFill>
                  <a:schemeClr val="accent3">
                    <a:lumOff val="44000"/>
                  </a:schemeClr>
                </a:solidFill>
                <a:effectLst>
                  <a:outerShdw dist="38100" dir="2700000" rotWithShape="0">
                    <a:schemeClr val="accent2"/>
                  </a:outerShdw>
                </a:effectLst>
              </a:defRPr>
            </a:lvl1pPr>
          </a:lstStyle>
          <a:p>
            <a:r>
              <a:t>And so what to do?</a:t>
            </a:r>
          </a:p>
        </p:txBody>
      </p:sp>
      <p:pic>
        <p:nvPicPr>
          <p:cNvPr id="288" name="Immagine 3" descr="Immagine 3"/>
          <p:cNvPicPr>
            <a:picLocks noChangeAspect="1"/>
          </p:cNvPicPr>
          <p:nvPr/>
        </p:nvPicPr>
        <p:blipFill>
          <a:blip r:embed="rId2">
            <a:extLst/>
          </a:blip>
          <a:srcRect r="1" b="4"/>
          <a:stretch>
            <a:fillRect/>
          </a:stretch>
        </p:blipFill>
        <p:spPr>
          <a:xfrm>
            <a:off x="2296130" y="1988840"/>
            <a:ext cx="4968480" cy="3990182"/>
          </a:xfrm>
          <a:custGeom>
            <a:avLst/>
            <a:gdLst/>
            <a:ahLst/>
            <a:cxnLst>
              <a:cxn ang="0">
                <a:pos x="wd2" y="hd2"/>
              </a:cxn>
              <a:cxn ang="5400000">
                <a:pos x="wd2" y="hd2"/>
              </a:cxn>
              <a:cxn ang="10800000">
                <a:pos x="wd2" y="hd2"/>
              </a:cxn>
              <a:cxn ang="16200000">
                <a:pos x="wd2" y="hd2"/>
              </a:cxn>
            </a:cxnLst>
            <a:rect l="0" t="0" r="r" b="b"/>
            <a:pathLst>
              <a:path w="21600" h="21600" extrusionOk="0">
                <a:moveTo>
                  <a:pt x="2892" y="0"/>
                </a:moveTo>
                <a:cubicBezTo>
                  <a:pt x="1295" y="0"/>
                  <a:pt x="0" y="1612"/>
                  <a:pt x="0" y="3601"/>
                </a:cubicBezTo>
                <a:lnTo>
                  <a:pt x="0" y="18001"/>
                </a:lnTo>
                <a:cubicBezTo>
                  <a:pt x="0" y="19990"/>
                  <a:pt x="1295" y="21600"/>
                  <a:pt x="2892" y="21600"/>
                </a:cubicBezTo>
                <a:lnTo>
                  <a:pt x="18708" y="21600"/>
                </a:lnTo>
                <a:cubicBezTo>
                  <a:pt x="20305" y="21600"/>
                  <a:pt x="21600" y="19990"/>
                  <a:pt x="21600" y="18001"/>
                </a:cubicBezTo>
                <a:lnTo>
                  <a:pt x="21600" y="3601"/>
                </a:lnTo>
                <a:cubicBezTo>
                  <a:pt x="21600" y="1612"/>
                  <a:pt x="20305" y="0"/>
                  <a:pt x="18708" y="0"/>
                </a:cubicBezTo>
                <a:lnTo>
                  <a:pt x="2892" y="0"/>
                </a:lnTo>
                <a:close/>
              </a:path>
            </a:pathLst>
          </a:custGeom>
          <a:ln w="12700">
            <a:miter lim="400000"/>
          </a:ln>
          <a:effectLst>
            <a:outerShdw blurRad="76200" dist="38100" dir="7800000" rotWithShape="0">
              <a:srgbClr val="000000">
                <a:alpha val="40000"/>
              </a:srgbClr>
            </a:outerShdw>
          </a:effectLst>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olo 1"/>
          <p:cNvSpPr txBox="1">
            <a:spLocks noGrp="1"/>
          </p:cNvSpPr>
          <p:nvPr>
            <p:ph type="title"/>
          </p:nvPr>
        </p:nvSpPr>
        <p:spPr>
          <a:xfrm>
            <a:off x="552734" y="-1253911"/>
            <a:ext cx="8229600" cy="1143001"/>
          </a:xfrm>
          <a:prstGeom prst="rect">
            <a:avLst/>
          </a:prstGeom>
        </p:spPr>
        <p:txBody>
          <a:bodyPr/>
          <a:lstStyle/>
          <a:p>
            <a:endParaRPr dirty="0"/>
          </a:p>
        </p:txBody>
      </p:sp>
      <p:pic>
        <p:nvPicPr>
          <p:cNvPr id="299" name="Immagine 7" descr="Immagine 7"/>
          <p:cNvPicPr>
            <a:picLocks noChangeAspect="1"/>
          </p:cNvPicPr>
          <p:nvPr/>
        </p:nvPicPr>
        <p:blipFill>
          <a:blip r:embed="rId2">
            <a:extLst/>
          </a:blip>
          <a:stretch>
            <a:fillRect/>
          </a:stretch>
        </p:blipFill>
        <p:spPr>
          <a:xfrm>
            <a:off x="900112" y="3409950"/>
            <a:ext cx="5064126" cy="2339975"/>
          </a:xfrm>
          <a:prstGeom prst="rect">
            <a:avLst/>
          </a:prstGeom>
          <a:ln w="12700">
            <a:miter lim="400000"/>
          </a:ln>
          <a:effectLst>
            <a:outerShdw blurRad="292100" dist="139700" dir="2700000" rotWithShape="0">
              <a:srgbClr val="333333">
                <a:alpha val="64999"/>
              </a:srgbClr>
            </a:outerShdw>
          </a:effectLst>
        </p:spPr>
      </p:pic>
      <p:pic>
        <p:nvPicPr>
          <p:cNvPr id="300" name="Segnaposto contenuto 4" descr="Segnaposto contenuto 4"/>
          <p:cNvPicPr>
            <a:picLocks noChangeAspect="1"/>
          </p:cNvPicPr>
          <p:nvPr/>
        </p:nvPicPr>
        <p:blipFill>
          <a:blip r:embed="rId3">
            <a:extLst/>
          </a:blip>
          <a:stretch>
            <a:fillRect/>
          </a:stretch>
        </p:blipFill>
        <p:spPr>
          <a:xfrm>
            <a:off x="4427537" y="1954213"/>
            <a:ext cx="4019551" cy="2625726"/>
          </a:xfrm>
          <a:prstGeom prst="rect">
            <a:avLst/>
          </a:prstGeom>
          <a:ln w="12700">
            <a:miter lim="400000"/>
          </a:ln>
          <a:effectLst>
            <a:outerShdw blurRad="292100" dist="139700" dir="2700000" rotWithShape="0">
              <a:srgbClr val="333333">
                <a:alpha val="64999"/>
              </a:srgbClr>
            </a:outerShdw>
          </a:effectLst>
        </p:spPr>
      </p:pic>
      <p:pic>
        <p:nvPicPr>
          <p:cNvPr id="301" name="Immagine 5" descr="Immagine 5"/>
          <p:cNvPicPr>
            <a:picLocks noChangeAspect="1"/>
          </p:cNvPicPr>
          <p:nvPr/>
        </p:nvPicPr>
        <p:blipFill>
          <a:blip r:embed="rId4">
            <a:extLst/>
          </a:blip>
          <a:stretch>
            <a:fillRect/>
          </a:stretch>
        </p:blipFill>
        <p:spPr>
          <a:xfrm>
            <a:off x="5322489" y="5116512"/>
            <a:ext cx="1283499" cy="1332405"/>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olo 1"/>
          <p:cNvSpPr txBox="1">
            <a:spLocks noGrp="1"/>
          </p:cNvSpPr>
          <p:nvPr>
            <p:ph type="title"/>
          </p:nvPr>
        </p:nvSpPr>
        <p:spPr>
          <a:prstGeom prst="rect">
            <a:avLst/>
          </a:prstGeom>
        </p:spPr>
        <p:txBody>
          <a:bodyPr/>
          <a:lstStyle/>
          <a:p>
            <a:endParaRPr/>
          </a:p>
        </p:txBody>
      </p:sp>
      <p:sp>
        <p:nvSpPr>
          <p:cNvPr id="320"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321" name="Immagine 3" descr="Immagine 3"/>
          <p:cNvPicPr>
            <a:picLocks noChangeAspect="1"/>
          </p:cNvPicPr>
          <p:nvPr/>
        </p:nvPicPr>
        <p:blipFill>
          <a:blip r:embed="rId2">
            <a:extLst/>
          </a:blip>
          <a:stretch>
            <a:fillRect/>
          </a:stretch>
        </p:blipFill>
        <p:spPr>
          <a:xfrm>
            <a:off x="234950" y="641350"/>
            <a:ext cx="8674100" cy="5575300"/>
          </a:xfrm>
          <a:prstGeom prst="rect">
            <a:avLst/>
          </a:prstGeom>
          <a:ln w="12700">
            <a:miter lim="400000"/>
          </a:ln>
        </p:spPr>
      </p:pic>
      <p:pic>
        <p:nvPicPr>
          <p:cNvPr id="322" name="Immagine 4" descr="Immagine 4"/>
          <p:cNvPicPr>
            <a:picLocks noChangeAspect="1"/>
          </p:cNvPicPr>
          <p:nvPr/>
        </p:nvPicPr>
        <p:blipFill>
          <a:blip r:embed="rId3">
            <a:extLst/>
          </a:blip>
          <a:stretch>
            <a:fillRect/>
          </a:stretch>
        </p:blipFill>
        <p:spPr>
          <a:xfrm>
            <a:off x="7236296" y="451946"/>
            <a:ext cx="1283499" cy="1332405"/>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olo 1"/>
          <p:cNvSpPr txBox="1">
            <a:spLocks noGrp="1"/>
          </p:cNvSpPr>
          <p:nvPr>
            <p:ph type="title"/>
          </p:nvPr>
        </p:nvSpPr>
        <p:spPr>
          <a:xfrm>
            <a:off x="1105469" y="548680"/>
            <a:ext cx="8459008" cy="1307388"/>
          </a:xfrm>
          <a:prstGeom prst="rect">
            <a:avLst/>
          </a:prstGeom>
        </p:spPr>
        <p:txBody>
          <a:bodyPr/>
          <a:lstStyle/>
          <a:p>
            <a:endParaRPr/>
          </a:p>
        </p:txBody>
      </p:sp>
      <p:sp>
        <p:nvSpPr>
          <p:cNvPr id="32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326" name="Immagine 3" descr="Immagine 3"/>
          <p:cNvPicPr>
            <a:picLocks noChangeAspect="1"/>
          </p:cNvPicPr>
          <p:nvPr/>
        </p:nvPicPr>
        <p:blipFill>
          <a:blip r:embed="rId2">
            <a:extLst/>
          </a:blip>
          <a:stretch>
            <a:fillRect/>
          </a:stretch>
        </p:blipFill>
        <p:spPr>
          <a:xfrm>
            <a:off x="753105" y="1012030"/>
            <a:ext cx="8585201" cy="5702301"/>
          </a:xfrm>
          <a:prstGeom prst="rect">
            <a:avLst/>
          </a:prstGeom>
          <a:ln w="12700">
            <a:miter lim="400000"/>
          </a:ln>
        </p:spPr>
      </p:pic>
      <p:pic>
        <p:nvPicPr>
          <p:cNvPr id="327" name="Immagine 4" descr="Immagine 4"/>
          <p:cNvPicPr>
            <a:picLocks noChangeAspect="1"/>
          </p:cNvPicPr>
          <p:nvPr/>
        </p:nvPicPr>
        <p:blipFill>
          <a:blip r:embed="rId3">
            <a:extLst/>
          </a:blip>
          <a:stretch>
            <a:fillRect/>
          </a:stretch>
        </p:blipFill>
        <p:spPr>
          <a:xfrm>
            <a:off x="1331640" y="3196979"/>
            <a:ext cx="1283499" cy="1332405"/>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Doppio clic per modificare"/>
          <p:cNvSpPr txBox="1">
            <a:spLocks noGrp="1"/>
          </p:cNvSpPr>
          <p:nvPr>
            <p:ph type="title"/>
          </p:nvPr>
        </p:nvSpPr>
        <p:spPr>
          <a:xfrm>
            <a:off x="1364776" y="274639"/>
            <a:ext cx="7322024" cy="890586"/>
          </a:xfrm>
          <a:prstGeom prst="rect">
            <a:avLst/>
          </a:prstGeom>
        </p:spPr>
        <p:txBody>
          <a:bodyPr/>
          <a:lstStyle/>
          <a:p>
            <a:endParaRPr dirty="0"/>
          </a:p>
        </p:txBody>
      </p:sp>
      <p:sp>
        <p:nvSpPr>
          <p:cNvPr id="304" name="Doppio clic per modificare"/>
          <p:cNvSpPr txBox="1">
            <a:spLocks noGrp="1"/>
          </p:cNvSpPr>
          <p:nvPr>
            <p:ph type="body" idx="1"/>
          </p:nvPr>
        </p:nvSpPr>
        <p:spPr>
          <a:prstGeom prst="rect">
            <a:avLst/>
          </a:prstGeom>
        </p:spPr>
        <p:txBody>
          <a:bodyPr/>
          <a:lstStyle/>
          <a:p>
            <a:endParaRPr/>
          </a:p>
        </p:txBody>
      </p:sp>
      <p:pic>
        <p:nvPicPr>
          <p:cNvPr id="305" name="WG1.jpg" descr="WG1.jpg"/>
          <p:cNvPicPr>
            <a:picLocks noChangeAspect="1"/>
          </p:cNvPicPr>
          <p:nvPr/>
        </p:nvPicPr>
        <p:blipFill>
          <a:blip r:embed="rId2">
            <a:extLst/>
          </a:blip>
          <a:stretch>
            <a:fillRect/>
          </a:stretch>
        </p:blipFill>
        <p:spPr>
          <a:xfrm>
            <a:off x="457200" y="1291431"/>
            <a:ext cx="9144000" cy="51435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Doppio clic per modificare"/>
          <p:cNvSpPr txBox="1">
            <a:spLocks noGrp="1"/>
          </p:cNvSpPr>
          <p:nvPr>
            <p:ph type="title"/>
          </p:nvPr>
        </p:nvSpPr>
        <p:spPr>
          <a:prstGeom prst="rect">
            <a:avLst/>
          </a:prstGeom>
        </p:spPr>
        <p:txBody>
          <a:bodyPr/>
          <a:lstStyle/>
          <a:p>
            <a:endParaRPr/>
          </a:p>
        </p:txBody>
      </p:sp>
      <p:sp>
        <p:nvSpPr>
          <p:cNvPr id="308" name="Doppio clic per modificare"/>
          <p:cNvSpPr txBox="1">
            <a:spLocks noGrp="1"/>
          </p:cNvSpPr>
          <p:nvPr>
            <p:ph type="body" idx="1"/>
          </p:nvPr>
        </p:nvSpPr>
        <p:spPr>
          <a:prstGeom prst="rect">
            <a:avLst/>
          </a:prstGeom>
        </p:spPr>
        <p:txBody>
          <a:bodyPr/>
          <a:lstStyle/>
          <a:p>
            <a:endParaRPr/>
          </a:p>
        </p:txBody>
      </p:sp>
      <p:pic>
        <p:nvPicPr>
          <p:cNvPr id="309" name="WG2.jpg" descr="WG2.jpg"/>
          <p:cNvPicPr>
            <a:picLocks noChangeAspect="1"/>
          </p:cNvPicPr>
          <p:nvPr/>
        </p:nvPicPr>
        <p:blipFill>
          <a:blip r:embed="rId2">
            <a:extLst/>
          </a:blip>
          <a:stretch>
            <a:fillRect/>
          </a:stretch>
        </p:blipFill>
        <p:spPr>
          <a:xfrm>
            <a:off x="0" y="857250"/>
            <a:ext cx="9144000" cy="51435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Doppio clic per modificare"/>
          <p:cNvSpPr txBox="1">
            <a:spLocks noGrp="1"/>
          </p:cNvSpPr>
          <p:nvPr>
            <p:ph type="title"/>
          </p:nvPr>
        </p:nvSpPr>
        <p:spPr>
          <a:xfrm>
            <a:off x="620973" y="0"/>
            <a:ext cx="8229600" cy="1143001"/>
          </a:xfrm>
          <a:prstGeom prst="rect">
            <a:avLst/>
          </a:prstGeom>
        </p:spPr>
        <p:txBody>
          <a:bodyPr/>
          <a:lstStyle/>
          <a:p>
            <a:endParaRPr/>
          </a:p>
        </p:txBody>
      </p:sp>
      <p:sp>
        <p:nvSpPr>
          <p:cNvPr id="312" name="Doppio clic per modificare"/>
          <p:cNvSpPr txBox="1">
            <a:spLocks noGrp="1"/>
          </p:cNvSpPr>
          <p:nvPr>
            <p:ph type="body" idx="1"/>
          </p:nvPr>
        </p:nvSpPr>
        <p:spPr>
          <a:xfrm>
            <a:off x="1303361" y="2077871"/>
            <a:ext cx="8229600" cy="4525963"/>
          </a:xfrm>
          <a:prstGeom prst="rect">
            <a:avLst/>
          </a:prstGeom>
        </p:spPr>
        <p:txBody>
          <a:bodyPr/>
          <a:lstStyle/>
          <a:p>
            <a:endParaRPr/>
          </a:p>
        </p:txBody>
      </p:sp>
      <p:pic>
        <p:nvPicPr>
          <p:cNvPr id="313" name="WG3.jpg" descr="WG3.jpg"/>
          <p:cNvPicPr>
            <a:picLocks noChangeAspect="1"/>
          </p:cNvPicPr>
          <p:nvPr/>
        </p:nvPicPr>
        <p:blipFill>
          <a:blip r:embed="rId2">
            <a:extLst/>
          </a:blip>
          <a:stretch>
            <a:fillRect/>
          </a:stretch>
        </p:blipFill>
        <p:spPr>
          <a:xfrm>
            <a:off x="1091821" y="0"/>
            <a:ext cx="8147713" cy="612616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Doppio clic per modificare"/>
          <p:cNvSpPr txBox="1">
            <a:spLocks noGrp="1"/>
          </p:cNvSpPr>
          <p:nvPr>
            <p:ph type="title"/>
          </p:nvPr>
        </p:nvSpPr>
        <p:spPr>
          <a:prstGeom prst="rect">
            <a:avLst/>
          </a:prstGeom>
        </p:spPr>
        <p:txBody>
          <a:bodyPr/>
          <a:lstStyle/>
          <a:p>
            <a:endParaRPr/>
          </a:p>
        </p:txBody>
      </p:sp>
      <p:sp>
        <p:nvSpPr>
          <p:cNvPr id="316" name="Doppio clic per modificare"/>
          <p:cNvSpPr txBox="1">
            <a:spLocks noGrp="1"/>
          </p:cNvSpPr>
          <p:nvPr>
            <p:ph type="body" idx="1"/>
          </p:nvPr>
        </p:nvSpPr>
        <p:spPr>
          <a:prstGeom prst="rect">
            <a:avLst/>
          </a:prstGeom>
        </p:spPr>
        <p:txBody>
          <a:bodyPr/>
          <a:lstStyle/>
          <a:p>
            <a:endParaRPr/>
          </a:p>
        </p:txBody>
      </p:sp>
      <p:pic>
        <p:nvPicPr>
          <p:cNvPr id="317" name="WG4.jpg" descr="WG4.jpg"/>
          <p:cNvPicPr>
            <a:picLocks noChangeAspect="1"/>
          </p:cNvPicPr>
          <p:nvPr/>
        </p:nvPicPr>
        <p:blipFill>
          <a:blip r:embed="rId2">
            <a:extLst/>
          </a:blip>
          <a:stretch>
            <a:fillRect/>
          </a:stretch>
        </p:blipFill>
        <p:spPr>
          <a:xfrm>
            <a:off x="45490" y="161213"/>
            <a:ext cx="10146352" cy="59649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olo 1"/>
          <p:cNvSpPr txBox="1">
            <a:spLocks noGrp="1"/>
          </p:cNvSpPr>
          <p:nvPr>
            <p:ph type="title"/>
          </p:nvPr>
        </p:nvSpPr>
        <p:spPr>
          <a:xfrm flipV="1">
            <a:off x="1801504" y="142936"/>
            <a:ext cx="6918634" cy="116371"/>
          </a:xfrm>
          <a:prstGeom prst="rect">
            <a:avLst/>
          </a:prstGeom>
        </p:spPr>
        <p:txBody>
          <a:bodyPr>
            <a:normAutofit fontScale="90000"/>
          </a:bodyPr>
          <a:lstStyle/>
          <a:p>
            <a:endParaRPr dirty="0"/>
          </a:p>
        </p:txBody>
      </p:sp>
      <p:pic>
        <p:nvPicPr>
          <p:cNvPr id="330" name="Segnaposto contenuto 3" descr="Segnaposto contenuto 3"/>
          <p:cNvPicPr>
            <a:picLocks noChangeAspect="1"/>
          </p:cNvPicPr>
          <p:nvPr/>
        </p:nvPicPr>
        <p:blipFill>
          <a:blip r:embed="rId2">
            <a:extLst/>
          </a:blip>
          <a:stretch>
            <a:fillRect/>
          </a:stretch>
        </p:blipFill>
        <p:spPr>
          <a:xfrm>
            <a:off x="0" y="1095190"/>
            <a:ext cx="8817040" cy="5762810"/>
          </a:xfrm>
          <a:prstGeom prst="rect">
            <a:avLst/>
          </a:prstGeom>
          <a:ln w="12700">
            <a:miter lim="400000"/>
          </a:ln>
        </p:spPr>
      </p:pic>
      <p:pic>
        <p:nvPicPr>
          <p:cNvPr id="331" name="Immagine 3" descr="Immagine 3"/>
          <p:cNvPicPr>
            <a:picLocks noChangeAspect="1"/>
          </p:cNvPicPr>
          <p:nvPr/>
        </p:nvPicPr>
        <p:blipFill>
          <a:blip r:embed="rId3">
            <a:extLst/>
          </a:blip>
          <a:stretch>
            <a:fillRect/>
          </a:stretch>
        </p:blipFill>
        <p:spPr>
          <a:xfrm>
            <a:off x="7436639" y="1417637"/>
            <a:ext cx="1283499" cy="1332406"/>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138"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139" name="Picture 7" descr="Picture 7"/>
          <p:cNvPicPr>
            <a:picLocks noChangeAspect="1"/>
          </p:cNvPicPr>
          <p:nvPr/>
        </p:nvPicPr>
        <p:blipFill>
          <a:blip r:embed="rId2">
            <a:extLst/>
          </a:blip>
          <a:stretch>
            <a:fillRect/>
          </a:stretch>
        </p:blipFill>
        <p:spPr>
          <a:xfrm>
            <a:off x="627062" y="1557337"/>
            <a:ext cx="8193088" cy="4608514"/>
          </a:xfrm>
          <a:prstGeom prst="rect">
            <a:avLst/>
          </a:prstGeom>
          <a:ln w="12700">
            <a:miter lim="400000"/>
          </a:ln>
        </p:spPr>
      </p:pic>
      <p:sp>
        <p:nvSpPr>
          <p:cNvPr id="140" name="Titolo 1"/>
          <p:cNvSpPr txBox="1"/>
          <p:nvPr/>
        </p:nvSpPr>
        <p:spPr>
          <a:xfrm>
            <a:off x="502919" y="219392"/>
            <a:ext cx="813816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3600" b="1">
                <a:solidFill>
                  <a:srgbClr val="404040"/>
                </a:solidFill>
                <a:latin typeface="Calibri"/>
                <a:ea typeface="Calibri"/>
                <a:cs typeface="Calibri"/>
                <a:sym typeface="Calibri"/>
              </a:defRPr>
            </a:lvl1pPr>
          </a:lstStyle>
          <a:p>
            <a:r>
              <a:t>ACQUA E PLASTICA</a:t>
            </a:r>
          </a:p>
        </p:txBody>
      </p:sp>
      <p:sp>
        <p:nvSpPr>
          <p:cNvPr id="141" name="CasellaDiTesto 11"/>
          <p:cNvSpPr txBox="1"/>
          <p:nvPr/>
        </p:nvSpPr>
        <p:spPr>
          <a:xfrm>
            <a:off x="4978082" y="6308725"/>
            <a:ext cx="3796348" cy="332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a:latin typeface="Calibri"/>
                <a:ea typeface="Calibri"/>
                <a:cs typeface="Calibri"/>
                <a:sym typeface="Calibri"/>
              </a:defRPr>
            </a:lvl1pPr>
          </a:lstStyle>
          <a:p>
            <a:r>
              <a:t>mouth of the Yangtze, Shangai</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itolo 1"/>
          <p:cNvSpPr txBox="1">
            <a:spLocks noGrp="1"/>
          </p:cNvSpPr>
          <p:nvPr>
            <p:ph type="title"/>
          </p:nvPr>
        </p:nvSpPr>
        <p:spPr>
          <a:prstGeom prst="rect">
            <a:avLst/>
          </a:prstGeom>
        </p:spPr>
        <p:txBody>
          <a:bodyPr/>
          <a:lstStyle/>
          <a:p>
            <a:endParaRPr/>
          </a:p>
        </p:txBody>
      </p:sp>
      <p:pic>
        <p:nvPicPr>
          <p:cNvPr id="334" name="Segnaposto contenuto 4" descr="Segnaposto contenuto 4"/>
          <p:cNvPicPr>
            <a:picLocks noChangeAspect="1"/>
          </p:cNvPicPr>
          <p:nvPr/>
        </p:nvPicPr>
        <p:blipFill>
          <a:blip r:embed="rId2">
            <a:extLst/>
          </a:blip>
          <a:stretch>
            <a:fillRect/>
          </a:stretch>
        </p:blipFill>
        <p:spPr>
          <a:xfrm>
            <a:off x="3316287" y="1600200"/>
            <a:ext cx="2511426" cy="4525963"/>
          </a:xfrm>
          <a:prstGeom prst="rect">
            <a:avLst/>
          </a:prstGeom>
          <a:ln w="12700">
            <a:miter lim="400000"/>
          </a:ln>
        </p:spPr>
      </p:pic>
      <p:pic>
        <p:nvPicPr>
          <p:cNvPr id="335" name="Immagine 3" descr="Immagine 3"/>
          <p:cNvPicPr>
            <a:picLocks noChangeAspect="1"/>
          </p:cNvPicPr>
          <p:nvPr/>
        </p:nvPicPr>
        <p:blipFill>
          <a:blip r:embed="rId3">
            <a:extLst/>
          </a:blip>
          <a:stretch>
            <a:fillRect/>
          </a:stretch>
        </p:blipFill>
        <p:spPr>
          <a:xfrm>
            <a:off x="217488" y="1390650"/>
            <a:ext cx="6197601" cy="4945063"/>
          </a:xfrm>
          <a:prstGeom prst="rect">
            <a:avLst/>
          </a:prstGeom>
          <a:ln w="12700">
            <a:miter lim="400000"/>
          </a:ln>
        </p:spPr>
      </p:pic>
      <p:pic>
        <p:nvPicPr>
          <p:cNvPr id="336" name="Immagine 5" descr="Immagine 5"/>
          <p:cNvPicPr>
            <a:picLocks noChangeAspect="1"/>
          </p:cNvPicPr>
          <p:nvPr/>
        </p:nvPicPr>
        <p:blipFill>
          <a:blip r:embed="rId2">
            <a:extLst/>
          </a:blip>
          <a:stretch>
            <a:fillRect/>
          </a:stretch>
        </p:blipFill>
        <p:spPr>
          <a:xfrm>
            <a:off x="6338887" y="476250"/>
            <a:ext cx="2641601" cy="4762500"/>
          </a:xfrm>
          <a:prstGeom prst="rect">
            <a:avLst/>
          </a:prstGeom>
          <a:ln w="12700">
            <a:miter lim="400000"/>
          </a:ln>
        </p:spPr>
      </p:pic>
      <p:pic>
        <p:nvPicPr>
          <p:cNvPr id="337" name="Immagine 5" descr="Immagine 5"/>
          <p:cNvPicPr>
            <a:picLocks noChangeAspect="1"/>
          </p:cNvPicPr>
          <p:nvPr/>
        </p:nvPicPr>
        <p:blipFill>
          <a:blip r:embed="rId4">
            <a:extLst/>
          </a:blip>
          <a:stretch>
            <a:fillRect/>
          </a:stretch>
        </p:blipFill>
        <p:spPr>
          <a:xfrm>
            <a:off x="6926263" y="5238750"/>
            <a:ext cx="1283499" cy="1332405"/>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itolo 1"/>
          <p:cNvSpPr txBox="1">
            <a:spLocks noGrp="1"/>
          </p:cNvSpPr>
          <p:nvPr>
            <p:ph type="title"/>
          </p:nvPr>
        </p:nvSpPr>
        <p:spPr>
          <a:prstGeom prst="rect">
            <a:avLst/>
          </a:prstGeom>
        </p:spPr>
        <p:txBody>
          <a:bodyPr/>
          <a:lstStyle/>
          <a:p>
            <a:r>
              <a:t>I conflitti dell’acqua</a:t>
            </a:r>
          </a:p>
        </p:txBody>
      </p:sp>
      <p:sp>
        <p:nvSpPr>
          <p:cNvPr id="340"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341" name="Immagine 3" descr="Immagine 3"/>
          <p:cNvPicPr>
            <a:picLocks noChangeAspect="1"/>
          </p:cNvPicPr>
          <p:nvPr/>
        </p:nvPicPr>
        <p:blipFill>
          <a:blip r:embed="rId2">
            <a:extLst/>
          </a:blip>
          <a:srcRect t="19025"/>
          <a:stretch>
            <a:fillRect/>
          </a:stretch>
        </p:blipFill>
        <p:spPr>
          <a:xfrm>
            <a:off x="254732" y="1600200"/>
            <a:ext cx="8634535" cy="4279206"/>
          </a:xfrm>
          <a:prstGeom prst="rect">
            <a:avLst/>
          </a:prstGeom>
          <a:ln w="12700">
            <a:miter lim="400000"/>
          </a:ln>
          <a:effectLst>
            <a:outerShdw blurRad="292100" dist="139700" dir="2700000" rotWithShape="0">
              <a:srgbClr val="333333">
                <a:alpha val="64999"/>
              </a:srgbClr>
            </a:outerShdw>
          </a:effectLst>
        </p:spPr>
      </p:pic>
      <p:pic>
        <p:nvPicPr>
          <p:cNvPr id="342" name="Immagine 4" descr="Immagine 4"/>
          <p:cNvPicPr>
            <a:picLocks noChangeAspect="1"/>
          </p:cNvPicPr>
          <p:nvPr/>
        </p:nvPicPr>
        <p:blipFill>
          <a:blip r:embed="rId3">
            <a:extLst/>
          </a:blip>
          <a:stretch>
            <a:fillRect/>
          </a:stretch>
        </p:blipFill>
        <p:spPr>
          <a:xfrm>
            <a:off x="7236296" y="176515"/>
            <a:ext cx="1283499" cy="1332405"/>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olo 1"/>
          <p:cNvSpPr txBox="1">
            <a:spLocks noGrp="1"/>
          </p:cNvSpPr>
          <p:nvPr>
            <p:ph type="title"/>
          </p:nvPr>
        </p:nvSpPr>
        <p:spPr>
          <a:prstGeom prst="rect">
            <a:avLst/>
          </a:prstGeom>
        </p:spPr>
        <p:txBody>
          <a:bodyPr/>
          <a:lstStyle/>
          <a:p>
            <a:r>
              <a:t>Acqua e salute</a:t>
            </a:r>
          </a:p>
        </p:txBody>
      </p:sp>
      <p:pic>
        <p:nvPicPr>
          <p:cNvPr id="348" name="Immagine 3" descr="Immagine 3"/>
          <p:cNvPicPr>
            <a:picLocks noChangeAspect="1"/>
          </p:cNvPicPr>
          <p:nvPr/>
        </p:nvPicPr>
        <p:blipFill>
          <a:blip r:embed="rId2">
            <a:extLst/>
          </a:blip>
          <a:srcRect t="20239"/>
          <a:stretch>
            <a:fillRect/>
          </a:stretch>
        </p:blipFill>
        <p:spPr>
          <a:xfrm>
            <a:off x="457200" y="1630362"/>
            <a:ext cx="8510589" cy="3479802"/>
          </a:xfrm>
          <a:prstGeom prst="rect">
            <a:avLst/>
          </a:prstGeom>
          <a:ln w="12700">
            <a:miter lim="400000"/>
          </a:ln>
        </p:spPr>
      </p:pic>
      <p:pic>
        <p:nvPicPr>
          <p:cNvPr id="349" name="Segnaposto contenuto 4" descr="Segnaposto contenuto 4"/>
          <p:cNvPicPr>
            <a:picLocks noChangeAspect="1"/>
          </p:cNvPicPr>
          <p:nvPr/>
        </p:nvPicPr>
        <p:blipFill>
          <a:blip r:embed="rId3">
            <a:extLst/>
          </a:blip>
          <a:stretch>
            <a:fillRect/>
          </a:stretch>
        </p:blipFill>
        <p:spPr>
          <a:xfrm>
            <a:off x="3923927" y="4941168"/>
            <a:ext cx="1459838" cy="1515464"/>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itolo 1"/>
          <p:cNvSpPr txBox="1">
            <a:spLocks noGrp="1"/>
          </p:cNvSpPr>
          <p:nvPr>
            <p:ph type="title"/>
          </p:nvPr>
        </p:nvSpPr>
        <p:spPr>
          <a:xfrm>
            <a:off x="1057701" y="0"/>
            <a:ext cx="8229600" cy="1143001"/>
          </a:xfrm>
          <a:prstGeom prst="rect">
            <a:avLst/>
          </a:prstGeom>
        </p:spPr>
        <p:txBody>
          <a:bodyPr/>
          <a:lstStyle/>
          <a:p>
            <a:endParaRPr/>
          </a:p>
        </p:txBody>
      </p:sp>
      <p:sp>
        <p:nvSpPr>
          <p:cNvPr id="352" name="Segnaposto contenuto 2"/>
          <p:cNvSpPr txBox="1">
            <a:spLocks noGrp="1"/>
          </p:cNvSpPr>
          <p:nvPr>
            <p:ph type="body" idx="1"/>
          </p:nvPr>
        </p:nvSpPr>
        <p:spPr>
          <a:xfrm>
            <a:off x="1057701" y="1"/>
            <a:ext cx="7936173" cy="6741994"/>
          </a:xfrm>
          <a:prstGeom prst="rect">
            <a:avLst/>
          </a:prstGeom>
        </p:spPr>
        <p:txBody>
          <a:bodyPr/>
          <a:lstStyle/>
          <a:p>
            <a:endParaRPr dirty="0"/>
          </a:p>
        </p:txBody>
      </p:sp>
      <p:pic>
        <p:nvPicPr>
          <p:cNvPr id="353" name="Immagine 3" descr="Immagine 3"/>
          <p:cNvPicPr>
            <a:picLocks noChangeAspect="1"/>
          </p:cNvPicPr>
          <p:nvPr/>
        </p:nvPicPr>
        <p:blipFill>
          <a:blip r:embed="rId2">
            <a:extLst/>
          </a:blip>
          <a:stretch>
            <a:fillRect/>
          </a:stretch>
        </p:blipFill>
        <p:spPr>
          <a:xfrm>
            <a:off x="755650" y="1773238"/>
            <a:ext cx="7150100" cy="3924301"/>
          </a:xfrm>
          <a:prstGeom prst="rect">
            <a:avLst/>
          </a:prstGeom>
          <a:ln w="12700">
            <a:miter lim="400000"/>
          </a:ln>
        </p:spPr>
      </p:pic>
      <p:pic>
        <p:nvPicPr>
          <p:cNvPr id="354" name="Immagine 4" descr="Immagine 4"/>
          <p:cNvPicPr>
            <a:picLocks noChangeAspect="1"/>
          </p:cNvPicPr>
          <p:nvPr/>
        </p:nvPicPr>
        <p:blipFill>
          <a:blip r:embed="rId3">
            <a:extLst/>
          </a:blip>
          <a:stretch>
            <a:fillRect/>
          </a:stretch>
        </p:blipFill>
        <p:spPr>
          <a:xfrm>
            <a:off x="7012777" y="1417637"/>
            <a:ext cx="1283499" cy="1332406"/>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itolo 1"/>
          <p:cNvSpPr txBox="1">
            <a:spLocks noGrp="1"/>
          </p:cNvSpPr>
          <p:nvPr>
            <p:ph type="title"/>
          </p:nvPr>
        </p:nvSpPr>
        <p:spPr>
          <a:xfrm>
            <a:off x="-972617" y="139701"/>
            <a:ext cx="8229601" cy="1143001"/>
          </a:xfrm>
          <a:prstGeom prst="rect">
            <a:avLst/>
          </a:prstGeom>
        </p:spPr>
        <p:txBody>
          <a:bodyPr/>
          <a:lstStyle>
            <a:lvl1pPr>
              <a:defRPr>
                <a:solidFill>
                  <a:srgbClr val="FF0000"/>
                </a:solidFill>
              </a:defRPr>
            </a:lvl1pPr>
          </a:lstStyle>
          <a:p>
            <a:r>
              <a:t>Il clima e l’acqua</a:t>
            </a:r>
          </a:p>
        </p:txBody>
      </p:sp>
      <p:pic>
        <p:nvPicPr>
          <p:cNvPr id="357" name="Immagine 3" descr="Immagine 3"/>
          <p:cNvPicPr>
            <a:picLocks noChangeAspect="1"/>
          </p:cNvPicPr>
          <p:nvPr/>
        </p:nvPicPr>
        <p:blipFill>
          <a:blip r:embed="rId2">
            <a:extLst/>
          </a:blip>
          <a:srcRect t="20158"/>
          <a:stretch>
            <a:fillRect/>
          </a:stretch>
        </p:blipFill>
        <p:spPr>
          <a:xfrm>
            <a:off x="457200" y="1600200"/>
            <a:ext cx="8385175" cy="4421188"/>
          </a:xfrm>
          <a:prstGeom prst="rect">
            <a:avLst/>
          </a:prstGeom>
          <a:ln w="12700">
            <a:miter lim="400000"/>
          </a:ln>
        </p:spPr>
      </p:pic>
      <p:pic>
        <p:nvPicPr>
          <p:cNvPr id="358" name="Immagine 4" descr="Immagine 4"/>
          <p:cNvPicPr>
            <a:picLocks noChangeAspect="1"/>
          </p:cNvPicPr>
          <p:nvPr/>
        </p:nvPicPr>
        <p:blipFill>
          <a:blip r:embed="rId3">
            <a:extLst/>
          </a:blip>
          <a:stretch>
            <a:fillRect/>
          </a:stretch>
        </p:blipFill>
        <p:spPr>
          <a:xfrm>
            <a:off x="7238082" y="148878"/>
            <a:ext cx="1283499" cy="1332406"/>
          </a:xfrm>
          <a:prstGeom prst="rect">
            <a:avLst/>
          </a:prstGeom>
          <a:ln w="12700">
            <a:miter lim="400000"/>
          </a:ln>
          <a:effectLst>
            <a:outerShdw blurRad="292100" dist="139700" dir="2700000" rotWithShape="0">
              <a:srgbClr val="333333">
                <a:alpha val="64999"/>
              </a:srgbClr>
            </a:outerShdw>
          </a:effectLst>
        </p:spPr>
      </p:pic>
      <p:sp>
        <p:nvSpPr>
          <p:cNvPr id="359" name="Segnaposto contenuto 10"/>
          <p:cNvSpPr txBox="1">
            <a:spLocks noGrp="1"/>
          </p:cNvSpPr>
          <p:nvPr>
            <p:ph type="body" idx="1"/>
          </p:nvPr>
        </p:nvSpPr>
        <p:spPr>
          <a:xfrm>
            <a:off x="0" y="1481284"/>
            <a:ext cx="8686800" cy="5376716"/>
          </a:xfrm>
          <a:prstGeom prst="rect">
            <a:avLst/>
          </a:prstGeom>
        </p:spPr>
        <p:txBody>
          <a:bodyPr/>
          <a:lstStyle/>
          <a:p>
            <a:endParaRPr dirty="0"/>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2" descr="Picture 2"/>
          <p:cNvPicPr>
            <a:picLocks noChangeAspect="1"/>
          </p:cNvPicPr>
          <p:nvPr/>
        </p:nvPicPr>
        <p:blipFill>
          <a:blip r:embed="rId2">
            <a:extLst/>
          </a:blip>
          <a:stretch>
            <a:fillRect/>
          </a:stretch>
        </p:blipFill>
        <p:spPr>
          <a:xfrm>
            <a:off x="1805135" y="630549"/>
            <a:ext cx="5687841" cy="5689148"/>
          </a:xfrm>
          <a:custGeom>
            <a:avLst/>
            <a:gdLst/>
            <a:ahLst/>
            <a:cxnLst>
              <a:cxn ang="0">
                <a:pos x="wd2" y="hd2"/>
              </a:cxn>
              <a:cxn ang="5400000">
                <a:pos x="wd2" y="hd2"/>
              </a:cxn>
              <a:cxn ang="10800000">
                <a:pos x="wd2" y="hd2"/>
              </a:cxn>
              <a:cxn ang="16200000">
                <a:pos x="wd2" y="hd2"/>
              </a:cxn>
            </a:cxnLst>
            <a:rect l="0" t="0" r="r" b="b"/>
            <a:pathLst>
              <a:path w="21600" h="21600" extrusionOk="0">
                <a:moveTo>
                  <a:pt x="2399" y="0"/>
                </a:moveTo>
                <a:cubicBezTo>
                  <a:pt x="1074" y="0"/>
                  <a:pt x="0" y="1074"/>
                  <a:pt x="0" y="2399"/>
                </a:cubicBezTo>
                <a:lnTo>
                  <a:pt x="0" y="19200"/>
                </a:lnTo>
                <a:cubicBezTo>
                  <a:pt x="0" y="20525"/>
                  <a:pt x="1074" y="21600"/>
                  <a:pt x="2399" y="21600"/>
                </a:cubicBezTo>
                <a:lnTo>
                  <a:pt x="19199" y="21600"/>
                </a:lnTo>
                <a:cubicBezTo>
                  <a:pt x="20525" y="21600"/>
                  <a:pt x="21600" y="20525"/>
                  <a:pt x="21600" y="19200"/>
                </a:cubicBezTo>
                <a:lnTo>
                  <a:pt x="21600" y="2399"/>
                </a:lnTo>
                <a:cubicBezTo>
                  <a:pt x="21600" y="1074"/>
                  <a:pt x="20525" y="0"/>
                  <a:pt x="19199" y="0"/>
                </a:cubicBezTo>
                <a:lnTo>
                  <a:pt x="2399" y="0"/>
                </a:lnTo>
                <a:close/>
              </a:path>
            </a:pathLst>
          </a:custGeom>
          <a:ln w="190500" cap="rnd">
            <a:solidFill>
              <a:srgbClr val="C8C6BD"/>
            </a:solidFill>
          </a:ln>
          <a:effectLst>
            <a:outerShdw blurRad="101600" dist="50800" dir="7200000" rotWithShape="0">
              <a:srgbClr val="000000">
                <a:alpha val="45000"/>
              </a:srgbClr>
            </a:outerShdw>
          </a:effectLst>
        </p:spPr>
      </p:pic>
      <p:sp>
        <p:nvSpPr>
          <p:cNvPr id="362" name="CasellaDiTesto 4"/>
          <p:cNvSpPr txBox="1"/>
          <p:nvPr/>
        </p:nvSpPr>
        <p:spPr>
          <a:xfrm rot="18909093">
            <a:off x="5739981" y="2557125"/>
            <a:ext cx="3590271" cy="204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800" b="1">
                <a:solidFill>
                  <a:srgbClr val="0070C0"/>
                </a:solidFill>
                <a:latin typeface="WWF"/>
                <a:ea typeface="WWF"/>
                <a:cs typeface="WWF"/>
                <a:sym typeface="WWF"/>
              </a:defRPr>
            </a:lvl1pPr>
          </a:lstStyle>
          <a:p>
            <a:r>
              <a:t>Grazie per l’attenzione</a:t>
            </a:r>
            <a:endParaRPr sz="3200"/>
          </a:p>
        </p:txBody>
      </p:sp>
      <p:pic>
        <p:nvPicPr>
          <p:cNvPr id="363" name="Immagine 2" descr="Immagine 2"/>
          <p:cNvPicPr>
            <a:picLocks noChangeAspect="1"/>
          </p:cNvPicPr>
          <p:nvPr/>
        </p:nvPicPr>
        <p:blipFill>
          <a:blip r:embed="rId3">
            <a:extLst/>
          </a:blip>
          <a:stretch>
            <a:fillRect/>
          </a:stretch>
        </p:blipFill>
        <p:spPr>
          <a:xfrm>
            <a:off x="323527" y="4797152"/>
            <a:ext cx="2025949" cy="1642369"/>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143"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144" name="Immagine 3" descr="Immagine 3"/>
          <p:cNvPicPr>
            <a:picLocks noChangeAspect="1"/>
          </p:cNvPicPr>
          <p:nvPr/>
        </p:nvPicPr>
        <p:blipFill>
          <a:blip r:embed="rId2">
            <a:extLst/>
          </a:blip>
          <a:srcRect t="10699" b="4361"/>
          <a:stretch>
            <a:fillRect/>
          </a:stretch>
        </p:blipFill>
        <p:spPr>
          <a:xfrm>
            <a:off x="468312" y="1125538"/>
            <a:ext cx="8124826" cy="5521326"/>
          </a:xfrm>
          <a:prstGeom prst="rect">
            <a:avLst/>
          </a:prstGeom>
          <a:ln w="12700">
            <a:miter lim="400000"/>
          </a:ln>
        </p:spPr>
      </p:pic>
      <p:sp>
        <p:nvSpPr>
          <p:cNvPr id="145" name="Titolo 1"/>
          <p:cNvSpPr txBox="1"/>
          <p:nvPr/>
        </p:nvSpPr>
        <p:spPr>
          <a:xfrm>
            <a:off x="502919" y="219392"/>
            <a:ext cx="813816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3600" b="1">
                <a:solidFill>
                  <a:srgbClr val="404040"/>
                </a:solidFill>
                <a:latin typeface="Calibri"/>
                <a:ea typeface="Calibri"/>
                <a:cs typeface="Calibri"/>
                <a:sym typeface="Calibri"/>
              </a:defRPr>
            </a:lvl1pPr>
          </a:lstStyle>
          <a:p>
            <a:r>
              <a:t>ACQUA E PLASTICA</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2" descr="Picture 2"/>
          <p:cNvPicPr>
            <a:picLocks noChangeAspect="1"/>
          </p:cNvPicPr>
          <p:nvPr/>
        </p:nvPicPr>
        <p:blipFill>
          <a:blip r:embed="rId3">
            <a:extLst/>
          </a:blip>
          <a:srcRect t="10670"/>
          <a:stretch>
            <a:fillRect/>
          </a:stretch>
        </p:blipFill>
        <p:spPr>
          <a:xfrm>
            <a:off x="1219200" y="1162049"/>
            <a:ext cx="6661150" cy="5708651"/>
          </a:xfrm>
          <a:prstGeom prst="rect">
            <a:avLst/>
          </a:prstGeom>
          <a:ln w="12700">
            <a:miter lim="400000"/>
          </a:ln>
        </p:spPr>
      </p:pic>
      <p:sp>
        <p:nvSpPr>
          <p:cNvPr id="148" name="Titolo 4"/>
          <p:cNvSpPr txBox="1">
            <a:spLocks noGrp="1"/>
          </p:cNvSpPr>
          <p:nvPr>
            <p:ph type="title"/>
          </p:nvPr>
        </p:nvSpPr>
        <p:spPr>
          <a:xfrm>
            <a:off x="442912" y="-53975"/>
            <a:ext cx="8229601" cy="1143000"/>
          </a:xfrm>
          <a:prstGeom prst="rect">
            <a:avLst/>
          </a:prstGeom>
        </p:spPr>
        <p:txBody>
          <a:bodyPr/>
          <a:lstStyle>
            <a:lvl1pPr algn="r">
              <a:defRPr sz="3200" b="1">
                <a:solidFill>
                  <a:srgbClr val="72B2D7"/>
                </a:solidFill>
                <a:latin typeface="Calibri"/>
                <a:ea typeface="Calibri"/>
                <a:cs typeface="Calibri"/>
                <a:sym typeface="Calibri"/>
              </a:defRPr>
            </a:lvl1pPr>
          </a:lstStyle>
          <a:p>
            <a:r>
              <a:t>5 ENORMI ISOLE DI PLASTICA</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2438"/>
        </a:solidFill>
        <a:effectLst/>
      </p:bgPr>
    </p:bg>
    <p:spTree>
      <p:nvGrpSpPr>
        <p:cNvPr id="1" name=""/>
        <p:cNvGrpSpPr/>
        <p:nvPr/>
      </p:nvGrpSpPr>
      <p:grpSpPr>
        <a:xfrm>
          <a:off x="0" y="0"/>
          <a:ext cx="0" cy="0"/>
          <a:chOff x="0" y="0"/>
          <a:chExt cx="0" cy="0"/>
        </a:xfrm>
      </p:grpSpPr>
      <p:sp>
        <p:nvSpPr>
          <p:cNvPr id="152"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153" name="Picture 2" descr="Picture 2"/>
          <p:cNvPicPr>
            <a:picLocks noChangeAspect="1"/>
          </p:cNvPicPr>
          <p:nvPr/>
        </p:nvPicPr>
        <p:blipFill>
          <a:blip r:embed="rId3">
            <a:extLst/>
          </a:blip>
          <a:stretch>
            <a:fillRect/>
          </a:stretch>
        </p:blipFill>
        <p:spPr>
          <a:xfrm>
            <a:off x="173037" y="1103312"/>
            <a:ext cx="8702676" cy="5654676"/>
          </a:xfrm>
          <a:prstGeom prst="rect">
            <a:avLst/>
          </a:prstGeom>
          <a:ln w="12700">
            <a:miter lim="400000"/>
          </a:ln>
        </p:spPr>
      </p:pic>
      <p:sp>
        <p:nvSpPr>
          <p:cNvPr id="154" name="Titolo 4"/>
          <p:cNvSpPr txBox="1">
            <a:spLocks noGrp="1"/>
          </p:cNvSpPr>
          <p:nvPr>
            <p:ph type="title"/>
          </p:nvPr>
        </p:nvSpPr>
        <p:spPr>
          <a:xfrm>
            <a:off x="519112" y="-53975"/>
            <a:ext cx="8229601" cy="1143000"/>
          </a:xfrm>
          <a:prstGeom prst="rect">
            <a:avLst/>
          </a:prstGeom>
        </p:spPr>
        <p:txBody>
          <a:bodyPr/>
          <a:lstStyle>
            <a:lvl1pPr algn="r">
              <a:defRPr sz="3600" b="1">
                <a:solidFill>
                  <a:schemeClr val="accent3">
                    <a:lumOff val="44000"/>
                  </a:schemeClr>
                </a:solidFill>
                <a:latin typeface="Calibri"/>
                <a:ea typeface="Calibri"/>
                <a:cs typeface="Calibri"/>
                <a:sym typeface="Calibri"/>
              </a:defRPr>
            </a:lvl1pPr>
          </a:lstStyle>
          <a:p>
            <a:r>
              <a:t>PRODUZIONE GLOBALE DI PLASTICA</a:t>
            </a:r>
          </a:p>
        </p:txBody>
      </p:sp>
      <p:sp>
        <p:nvSpPr>
          <p:cNvPr id="155" name="Ovale 1"/>
          <p:cNvSpPr/>
          <p:nvPr/>
        </p:nvSpPr>
        <p:spPr>
          <a:xfrm>
            <a:off x="7812088" y="1773238"/>
            <a:ext cx="647701" cy="647701"/>
          </a:xfrm>
          <a:prstGeom prst="ellipse">
            <a:avLst/>
          </a:prstGeom>
          <a:solidFill>
            <a:srgbClr val="8FD2FF"/>
          </a:solidFill>
          <a:ln w="25400">
            <a:solidFill>
              <a:srgbClr val="3A5E8A"/>
            </a:solidFill>
          </a:ln>
        </p:spPr>
        <p:txBody>
          <a:bodyPr lIns="45719" rIns="45719" anchor="ctr"/>
          <a:lstStyle/>
          <a:p>
            <a:pPr algn="ctr">
              <a:defRPr>
                <a:solidFill>
                  <a:schemeClr val="accent3">
                    <a:lumOff val="44000"/>
                  </a:schemeClr>
                </a:solidFill>
              </a:defRPr>
            </a:pPr>
            <a:endParaRPr/>
          </a:p>
        </p:txBody>
      </p:sp>
      <p:sp>
        <p:nvSpPr>
          <p:cNvPr id="156" name="CasellaDiTesto 2"/>
          <p:cNvSpPr txBox="1"/>
          <p:nvPr/>
        </p:nvSpPr>
        <p:spPr>
          <a:xfrm>
            <a:off x="7848282" y="1887538"/>
            <a:ext cx="63881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solidFill>
                  <a:srgbClr val="012438"/>
                </a:solidFill>
                <a:latin typeface="Calibri"/>
                <a:ea typeface="Calibri"/>
                <a:cs typeface="Calibri"/>
                <a:sym typeface="Calibri"/>
              </a:defRPr>
            </a:lvl1pPr>
          </a:lstStyle>
          <a:p>
            <a:r>
              <a:t>396 MT (2016)</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olo 1"/>
          <p:cNvSpPr txBox="1">
            <a:spLocks noGrp="1"/>
          </p:cNvSpPr>
          <p:nvPr>
            <p:ph type="title"/>
          </p:nvPr>
        </p:nvSpPr>
        <p:spPr>
          <a:prstGeom prst="rect">
            <a:avLst/>
          </a:prstGeom>
        </p:spPr>
        <p:txBody>
          <a:bodyPr/>
          <a:lstStyle/>
          <a:p>
            <a:endParaRPr/>
          </a:p>
        </p:txBody>
      </p:sp>
      <p:pic>
        <p:nvPicPr>
          <p:cNvPr id="161" name="Segnaposto contenuto 4" descr="Segnaposto contenuto 4"/>
          <p:cNvPicPr>
            <a:picLocks noChangeAspect="1"/>
          </p:cNvPicPr>
          <p:nvPr/>
        </p:nvPicPr>
        <p:blipFill>
          <a:blip r:embed="rId2">
            <a:extLst/>
          </a:blip>
          <a:stretch>
            <a:fillRect/>
          </a:stretch>
        </p:blipFill>
        <p:spPr>
          <a:xfrm>
            <a:off x="227012" y="207962"/>
            <a:ext cx="8689976" cy="5457825"/>
          </a:xfrm>
          <a:prstGeom prst="rect">
            <a:avLst/>
          </a:prstGeom>
          <a:ln w="12700">
            <a:miter lim="400000"/>
          </a:ln>
          <a:effectLst>
            <a:outerShdw blurRad="292100" dist="139700" dir="2700000" rotWithShape="0">
              <a:srgbClr val="333333">
                <a:alpha val="64999"/>
              </a:srgbClr>
            </a:outerShdw>
          </a:effectLst>
        </p:spPr>
      </p:pic>
      <p:pic>
        <p:nvPicPr>
          <p:cNvPr id="162" name="Immagine 6" descr="Immagine 6"/>
          <p:cNvPicPr>
            <a:picLocks noChangeAspect="1"/>
          </p:cNvPicPr>
          <p:nvPr/>
        </p:nvPicPr>
        <p:blipFill>
          <a:blip r:embed="rId3">
            <a:extLst/>
          </a:blip>
          <a:stretch>
            <a:fillRect/>
          </a:stretch>
        </p:blipFill>
        <p:spPr>
          <a:xfrm rot="882786">
            <a:off x="8015288" y="4513262"/>
            <a:ext cx="1073151" cy="2305051"/>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8CC3"/>
        </a:solidFill>
        <a:effectLst/>
      </p:bgPr>
    </p:bg>
    <p:spTree>
      <p:nvGrpSpPr>
        <p:cNvPr id="1" name=""/>
        <p:cNvGrpSpPr/>
        <p:nvPr/>
      </p:nvGrpSpPr>
      <p:grpSpPr>
        <a:xfrm>
          <a:off x="0" y="0"/>
          <a:ext cx="0" cy="0"/>
          <a:chOff x="0" y="0"/>
          <a:chExt cx="0" cy="0"/>
        </a:xfrm>
      </p:grpSpPr>
      <p:sp>
        <p:nvSpPr>
          <p:cNvPr id="180" name="Titolo 1"/>
          <p:cNvSpPr txBox="1">
            <a:spLocks noGrp="1"/>
          </p:cNvSpPr>
          <p:nvPr>
            <p:ph type="title"/>
          </p:nvPr>
        </p:nvSpPr>
        <p:spPr>
          <a:xfrm>
            <a:off x="714375" y="60325"/>
            <a:ext cx="8229600" cy="1143000"/>
          </a:xfrm>
          <a:prstGeom prst="rect">
            <a:avLst/>
          </a:prstGeom>
        </p:spPr>
        <p:txBody>
          <a:bodyPr/>
          <a:lstStyle>
            <a:lvl1pPr algn="r">
              <a:defRPr sz="3200" b="1">
                <a:solidFill>
                  <a:schemeClr val="accent3">
                    <a:lumOff val="44000"/>
                  </a:schemeClr>
                </a:solidFill>
                <a:latin typeface="Calibri"/>
                <a:ea typeface="Calibri"/>
                <a:cs typeface="Calibri"/>
                <a:sym typeface="Calibri"/>
              </a:defRPr>
            </a:lvl1pPr>
          </a:lstStyle>
          <a:p>
            <a:r>
              <a:t>QUANTO PERMANGONO IN MARE?</a:t>
            </a:r>
          </a:p>
        </p:txBody>
      </p:sp>
      <p:sp>
        <p:nvSpPr>
          <p:cNvPr id="181"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182" name="Picture 2" descr="Picture 2"/>
          <p:cNvPicPr>
            <a:picLocks noChangeAspect="1"/>
          </p:cNvPicPr>
          <p:nvPr/>
        </p:nvPicPr>
        <p:blipFill>
          <a:blip r:embed="rId3">
            <a:extLst/>
          </a:blip>
          <a:stretch>
            <a:fillRect/>
          </a:stretch>
        </p:blipFill>
        <p:spPr>
          <a:xfrm>
            <a:off x="142875" y="85725"/>
            <a:ext cx="771525" cy="914400"/>
          </a:xfrm>
          <a:prstGeom prst="rect">
            <a:avLst/>
          </a:prstGeom>
          <a:ln w="12700">
            <a:miter lim="400000"/>
          </a:ln>
        </p:spPr>
      </p:pic>
      <p:pic>
        <p:nvPicPr>
          <p:cNvPr id="183" name="Immagine 2" descr="Immagine 2"/>
          <p:cNvPicPr>
            <a:picLocks noChangeAspect="1"/>
          </p:cNvPicPr>
          <p:nvPr/>
        </p:nvPicPr>
        <p:blipFill>
          <a:blip r:embed="rId4">
            <a:extLst/>
          </a:blip>
          <a:stretch>
            <a:fillRect/>
          </a:stretch>
        </p:blipFill>
        <p:spPr>
          <a:xfrm>
            <a:off x="457200" y="1600200"/>
            <a:ext cx="7858126" cy="48275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4" descr="Picture 4"/>
          <p:cNvPicPr>
            <a:picLocks noChangeAspect="1"/>
          </p:cNvPicPr>
          <p:nvPr/>
        </p:nvPicPr>
        <p:blipFill>
          <a:blip r:embed="rId3">
            <a:extLst/>
          </a:blip>
          <a:stretch>
            <a:fillRect/>
          </a:stretch>
        </p:blipFill>
        <p:spPr>
          <a:xfrm>
            <a:off x="1590675" y="1417637"/>
            <a:ext cx="6091238" cy="5380039"/>
          </a:xfrm>
          <a:prstGeom prst="rect">
            <a:avLst/>
          </a:prstGeom>
          <a:ln w="12700">
            <a:miter lim="400000"/>
          </a:ln>
        </p:spPr>
      </p:pic>
      <p:sp>
        <p:nvSpPr>
          <p:cNvPr id="188" name="CasellaDiTesto 1"/>
          <p:cNvSpPr txBox="1"/>
          <p:nvPr/>
        </p:nvSpPr>
        <p:spPr>
          <a:xfrm>
            <a:off x="417194" y="115887"/>
            <a:ext cx="8357236" cy="108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3200" b="1">
                <a:solidFill>
                  <a:srgbClr val="0070C0"/>
                </a:solidFill>
                <a:latin typeface="Calibri"/>
                <a:ea typeface="Calibri"/>
                <a:cs typeface="Calibri"/>
                <a:sym typeface="Calibri"/>
              </a:defRPr>
            </a:pPr>
            <a:r>
              <a:t>LA PLASTICA ENTRA NELLA </a:t>
            </a:r>
          </a:p>
          <a:p>
            <a:pPr algn="r">
              <a:defRPr sz="3200" b="1">
                <a:solidFill>
                  <a:srgbClr val="0070C0"/>
                </a:solidFill>
                <a:latin typeface="Calibri"/>
                <a:ea typeface="Calibri"/>
                <a:cs typeface="Calibri"/>
                <a:sym typeface="Calibri"/>
              </a:defRPr>
            </a:pPr>
            <a:r>
              <a:t>CATENA ALIMENTARE</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8_Office Theme">
  <a:themeElements>
    <a:clrScheme name="8_Office Theme">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1DB"/>
      </a:accent5>
      <a:accent6>
        <a:srgbClr val="AE4845"/>
      </a:accent6>
      <a:hlink>
        <a:srgbClr val="0000FF"/>
      </a:hlink>
      <a:folHlink>
        <a:srgbClr val="FF00FF"/>
      </a:folHlink>
    </a:clrScheme>
    <a:fontScheme name="8_Office Theme">
      <a:majorFont>
        <a:latin typeface="Helvetica"/>
        <a:ea typeface="Helvetica"/>
        <a:cs typeface="Helvetica"/>
      </a:majorFont>
      <a:minorFont>
        <a:latin typeface="Arial"/>
        <a:ea typeface="Arial"/>
        <a:cs typeface="Arial"/>
      </a:minorFont>
    </a:fontScheme>
    <a:fmtScheme name="8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8_Office Theme">
  <a:themeElements>
    <a:clrScheme name="8_Office Theme">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1DB"/>
      </a:accent5>
      <a:accent6>
        <a:srgbClr val="AE4845"/>
      </a:accent6>
      <a:hlink>
        <a:srgbClr val="0000FF"/>
      </a:hlink>
      <a:folHlink>
        <a:srgbClr val="FF00FF"/>
      </a:folHlink>
    </a:clrScheme>
    <a:fontScheme name="8_Office Theme">
      <a:majorFont>
        <a:latin typeface="Helvetica"/>
        <a:ea typeface="Helvetica"/>
        <a:cs typeface="Helvetica"/>
      </a:majorFont>
      <a:minorFont>
        <a:latin typeface="Arial"/>
        <a:ea typeface="Arial"/>
        <a:cs typeface="Arial"/>
      </a:minorFont>
    </a:fontScheme>
    <a:fmtScheme name="8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TotalTime>
  <Words>581</Words>
  <Application>Microsoft Office PowerPoint</Application>
  <PresentationFormat>Presentazione su schermo (4:3)</PresentationFormat>
  <Paragraphs>52</Paragraphs>
  <Slides>35</Slides>
  <Notes>6</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35</vt:i4>
      </vt:variant>
    </vt:vector>
  </HeadingPairs>
  <TitlesOfParts>
    <vt:vector size="39" baseType="lpstr">
      <vt:lpstr>Arial</vt:lpstr>
      <vt:lpstr>Calibri</vt:lpstr>
      <vt:lpstr>WWF</vt:lpstr>
      <vt:lpstr>8_Office Theme</vt:lpstr>
      <vt:lpstr>UNI3 2020</vt:lpstr>
      <vt:lpstr>ACQUA E PLASTICA</vt:lpstr>
      <vt:lpstr>Presentazione standard di PowerPoint</vt:lpstr>
      <vt:lpstr>Presentazione standard di PowerPoint</vt:lpstr>
      <vt:lpstr>5 ENORMI ISOLE DI PLASTICA</vt:lpstr>
      <vt:lpstr>PRODUZIONE GLOBALE DI PLASTICA</vt:lpstr>
      <vt:lpstr>Presentazione standard di PowerPoint</vt:lpstr>
      <vt:lpstr>QUANTO PERMANGONO IN MARE?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GLOBICEFALO, TAILANDIA, GIUGNO 2018: 80 BUSTE CONDOMINIALI NELLO STOMACO</vt:lpstr>
      <vt:lpstr>PLASTICA VETTORE DI CONTAMINANTI</vt:lpstr>
      <vt:lpstr>NON SOLO PESCI E MOLLUSCHI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conflitti dell’acqua</vt:lpstr>
      <vt:lpstr>Acqua e salute</vt:lpstr>
      <vt:lpstr>Presentazione standard di PowerPoint</vt:lpstr>
      <vt:lpstr>Il clima e l’acqua</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Samsung</dc:creator>
  <cp:lastModifiedBy>Samsung</cp:lastModifiedBy>
  <cp:revision>7</cp:revision>
  <dcterms:modified xsi:type="dcterms:W3CDTF">2020-04-16T15:36:48Z</dcterms:modified>
</cp:coreProperties>
</file>